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2A034-A485-5248-A63F-91E70E4D43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43857B-031A-144A-A325-661B69389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EA9D1-EA9D-3E40-8846-CE30B946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0AAA9-FBE2-F047-9E5F-B69C50C02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734E3C-71BB-2A40-B5B7-7C8521C2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65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477F8-085B-E34A-B01D-8D9B56C7C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53CCE-2AC6-EB48-998F-DC270B1C37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22E36-EB46-394C-93EF-9494D8AC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39673-009D-9849-8B96-430EFA71F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7A0F37-6F75-AC43-9071-45C55C70B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3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42952A-D07E-A84C-AE56-0E037D3C04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6E9E5F-5969-7E45-9017-5234AC7524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F98DE-8B59-4942-92C0-097B10F20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B41A0-3CD6-A64C-98C4-1E576C4E6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265B3-4248-F04F-A79A-54EE4F985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82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39E0F-1ACE-0E44-AB11-1ACCE6662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A1BFB-9ED9-9A47-8488-9139878FC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9849E-3D12-5149-9273-9346090A6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8982B-025F-FF4B-91F6-CC055A6FE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B4241-B4D5-B044-9910-1960189B3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9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B4D39-1874-5745-95B9-B203913F8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430F9-9BDF-D943-B2E7-7F10DFB75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A6E988-780B-3849-8E22-9CA7F19C2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39646-8560-1444-9969-E6DF022B2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5505A-D9BD-AF49-843C-D3B354D66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48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F6F46-2997-B240-9C0E-1C1799991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9E1A0-A3BC-504E-9B0C-38D07DF44B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7986B3-7181-1444-81D5-ACFD2F69D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C17091-2362-D642-902E-C25796385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0D6E4-7600-0C42-A38B-CC4D6222B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F6831C-C46F-6946-AD6B-05D4D0DAF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147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AC642-8146-8E43-B668-89F6DF08C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763A52-6570-2240-9D30-AB35190F3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2840AD-E061-4A4A-810C-66FF13DC6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BBA8BE-5211-6440-8B73-0439D0E9D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BDCC3-95B9-164D-B445-7A88A66C3F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60B8DD-5F39-1744-8882-3EAFD3568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233038-2386-E846-9851-D6C25D034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B48856-D934-CF45-A032-3A63F8E2F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653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3D312-B5F6-2841-9FD1-18B6E8C0B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C591FB-AD92-8043-800C-DF2DE8BE4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474473-5D87-8048-8B83-55E90F522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2C603F-5725-9C45-A988-815C153BA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87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AC164E-D8B9-8246-BBD1-175D269EF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E32993-0FF8-0A4D-A40D-73809AF5B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FCE813-9150-CF41-8814-A31FB773C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508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243F4-E1F0-3E4E-B8BB-81207FBE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7FC81-00D4-2B4F-9CA7-EEE7AC714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074F83-584A-0247-9E03-3EA5FAA2F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2B3FDB-A891-6A49-B47F-74C15E92E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EEF1E8-D8DA-EA4C-B7AB-46F9778B1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F0392-1D4B-984D-8AD0-001847362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854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10DC5-B812-0C45-B146-FBAE9F4DE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954372-502A-7741-8D55-7110AE822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289C36-2752-0A47-BAEC-8136FF53E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959C8E-6D9D-424C-B1B2-D9F2E0F45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61795-1BC2-1744-9396-97F8164B1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59B5A4-DC5E-4449-A5FA-E58BC3C07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0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DF8559-6C83-9844-AC3F-5A4E92C9C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A2CDD4-BADE-0C4A-8EF3-4EF2E622AF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FE9623-0CF2-F94A-86E1-BCDD2E206A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0EB27-3126-9D41-911B-556552F41294}" type="datetimeFigureOut">
              <a:rPr lang="en-US" smtClean="0"/>
              <a:t>8/29/20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8BB750-D8AC-9744-901F-99EB9DF20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A3BC1A-8AD5-1747-A5EF-6FCF99119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EF601-D040-D94F-8C8F-B96ADCAF6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3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A close up of a toy&#10;&#10;Description automatically generated">
            <a:extLst>
              <a:ext uri="{FF2B5EF4-FFF2-40B4-BE49-F238E27FC236}">
                <a16:creationId xmlns:a16="http://schemas.microsoft.com/office/drawing/2014/main" id="{9A9CA8F6-AEC6-3F40-92EF-75D46C182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098" y="304800"/>
            <a:ext cx="2743200" cy="2743200"/>
          </a:xfrm>
          <a:prstGeom prst="rect">
            <a:avLst/>
          </a:prstGeom>
        </p:spPr>
      </p:pic>
      <p:pic>
        <p:nvPicPr>
          <p:cNvPr id="52" name="Picture 51" descr="A picture containing indoor, table, sitting, small&#10;&#10;Description automatically generated">
            <a:extLst>
              <a:ext uri="{FF2B5EF4-FFF2-40B4-BE49-F238E27FC236}">
                <a16:creationId xmlns:a16="http://schemas.microsoft.com/office/drawing/2014/main" id="{70EFE839-9191-4B4B-A943-DF7067F3C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5902" y="3132084"/>
            <a:ext cx="2743200" cy="2743200"/>
          </a:xfrm>
          <a:prstGeom prst="rect">
            <a:avLst/>
          </a:prstGeom>
        </p:spPr>
      </p:pic>
      <p:pic>
        <p:nvPicPr>
          <p:cNvPr id="56" name="Picture 55" descr="A picture containing indoor, toy, table, sitting&#10;&#10;Description automatically generated">
            <a:extLst>
              <a:ext uri="{FF2B5EF4-FFF2-40B4-BE49-F238E27FC236}">
                <a16:creationId xmlns:a16="http://schemas.microsoft.com/office/drawing/2014/main" id="{F6F87A10-21C3-2C45-ABFD-85CAE1522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196" y="304800"/>
            <a:ext cx="2743200" cy="2743200"/>
          </a:xfrm>
          <a:prstGeom prst="rect">
            <a:avLst/>
          </a:prstGeom>
        </p:spPr>
      </p:pic>
      <p:pic>
        <p:nvPicPr>
          <p:cNvPr id="58" name="Picture 57" descr="A picture containing indoor, table, sitting, small&#10;&#10;Description automatically generated">
            <a:extLst>
              <a:ext uri="{FF2B5EF4-FFF2-40B4-BE49-F238E27FC236}">
                <a16:creationId xmlns:a16="http://schemas.microsoft.com/office/drawing/2014/main" id="{9E5D4179-0078-AF42-A1A3-D5E014378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132084"/>
            <a:ext cx="2743200" cy="2743200"/>
          </a:xfrm>
          <a:prstGeom prst="rect">
            <a:avLst/>
          </a:prstGeom>
        </p:spPr>
      </p:pic>
      <p:pic>
        <p:nvPicPr>
          <p:cNvPr id="60" name="Picture 59" descr="A picture containing indoor, object, table, sitting&#10;&#10;Description automatically generated">
            <a:extLst>
              <a:ext uri="{FF2B5EF4-FFF2-40B4-BE49-F238E27FC236}">
                <a16:creationId xmlns:a16="http://schemas.microsoft.com/office/drawing/2014/main" id="{78F6BF9E-152E-5B43-94C6-7702EC2508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04800"/>
            <a:ext cx="2743200" cy="2743200"/>
          </a:xfrm>
          <a:prstGeom prst="rect">
            <a:avLst/>
          </a:prstGeom>
        </p:spPr>
      </p:pic>
      <p:pic>
        <p:nvPicPr>
          <p:cNvPr id="62" name="Picture 61" descr="A picture containing indoor, table, small, sitting&#10;&#10;Description automatically generated">
            <a:extLst>
              <a:ext uri="{FF2B5EF4-FFF2-40B4-BE49-F238E27FC236}">
                <a16:creationId xmlns:a16="http://schemas.microsoft.com/office/drawing/2014/main" id="{7AE08965-6533-1B4A-AF14-1E1D1E8DBE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098" y="3132084"/>
            <a:ext cx="2743200" cy="2743200"/>
          </a:xfrm>
          <a:prstGeom prst="rect">
            <a:avLst/>
          </a:prstGeom>
        </p:spPr>
      </p:pic>
      <p:pic>
        <p:nvPicPr>
          <p:cNvPr id="64" name="Picture 63" descr="A picture containing indoor, table, small, sitting&#10;&#10;Description automatically generated">
            <a:extLst>
              <a:ext uri="{FF2B5EF4-FFF2-40B4-BE49-F238E27FC236}">
                <a16:creationId xmlns:a16="http://schemas.microsoft.com/office/drawing/2014/main" id="{193FC15F-C933-A14F-9AB2-C5F829DFD4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196" y="3132084"/>
            <a:ext cx="2743200" cy="2743200"/>
          </a:xfrm>
          <a:prstGeom prst="rect">
            <a:avLst/>
          </a:prstGeom>
        </p:spPr>
      </p:pic>
      <p:pic>
        <p:nvPicPr>
          <p:cNvPr id="66" name="Picture 65" descr="A picture containing indoor, table, sitting, small&#10;&#10;Description automatically generated">
            <a:extLst>
              <a:ext uri="{FF2B5EF4-FFF2-40B4-BE49-F238E27FC236}">
                <a16:creationId xmlns:a16="http://schemas.microsoft.com/office/drawing/2014/main" id="{2B834C4A-9BDB-4E4C-B660-873ECB9561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5902" y="3048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69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ndoor, chair, table, room&#10;&#10;Description automatically generated">
            <a:extLst>
              <a:ext uri="{FF2B5EF4-FFF2-40B4-BE49-F238E27FC236}">
                <a16:creationId xmlns:a16="http://schemas.microsoft.com/office/drawing/2014/main" id="{FE9253F4-94B1-DE40-830E-BF1496B61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1917" y="3498334"/>
            <a:ext cx="1625600" cy="1625600"/>
          </a:xfrm>
          <a:prstGeom prst="rect">
            <a:avLst/>
          </a:prstGeom>
        </p:spPr>
      </p:pic>
      <p:pic>
        <p:nvPicPr>
          <p:cNvPr id="9" name="Picture 8" descr="A picture containing floor, indoor, chair, table&#10;&#10;Description automatically generated">
            <a:extLst>
              <a:ext uri="{FF2B5EF4-FFF2-40B4-BE49-F238E27FC236}">
                <a16:creationId xmlns:a16="http://schemas.microsoft.com/office/drawing/2014/main" id="{4D5B454D-BBD4-C942-B0D3-08617654C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1917" y="209331"/>
            <a:ext cx="1625600" cy="1625600"/>
          </a:xfrm>
          <a:prstGeom prst="rect">
            <a:avLst/>
          </a:prstGeom>
        </p:spPr>
      </p:pic>
      <p:pic>
        <p:nvPicPr>
          <p:cNvPr id="11" name="Picture 10" descr="A chair in a room&#10;&#10;Description automatically generated">
            <a:extLst>
              <a:ext uri="{FF2B5EF4-FFF2-40B4-BE49-F238E27FC236}">
                <a16:creationId xmlns:a16="http://schemas.microsoft.com/office/drawing/2014/main" id="{FFD92008-94FD-094D-89A1-9B4B269AB9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1917" y="1854886"/>
            <a:ext cx="1625600" cy="1625600"/>
          </a:xfrm>
          <a:prstGeom prst="rect">
            <a:avLst/>
          </a:prstGeom>
        </p:spPr>
      </p:pic>
      <p:pic>
        <p:nvPicPr>
          <p:cNvPr id="21" name="Picture 20" descr="A picture containing indoor, table, chair, sitting&#10;&#10;Description automatically generated">
            <a:extLst>
              <a:ext uri="{FF2B5EF4-FFF2-40B4-BE49-F238E27FC236}">
                <a16:creationId xmlns:a16="http://schemas.microsoft.com/office/drawing/2014/main" id="{C5D1F703-AB86-3047-BE6E-751465E48C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6575" y="3498334"/>
            <a:ext cx="1625600" cy="1625600"/>
          </a:xfrm>
          <a:prstGeom prst="rect">
            <a:avLst/>
          </a:prstGeom>
        </p:spPr>
      </p:pic>
      <p:pic>
        <p:nvPicPr>
          <p:cNvPr id="23" name="Picture 22" descr="A picture containing indoor, chair, table, room&#10;&#10;Description automatically generated">
            <a:extLst>
              <a:ext uri="{FF2B5EF4-FFF2-40B4-BE49-F238E27FC236}">
                <a16:creationId xmlns:a16="http://schemas.microsoft.com/office/drawing/2014/main" id="{3B85671E-7191-BA41-A36A-7364898B77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4247" y="3498334"/>
            <a:ext cx="1625600" cy="1625600"/>
          </a:xfrm>
          <a:prstGeom prst="rect">
            <a:avLst/>
          </a:prstGeom>
        </p:spPr>
      </p:pic>
      <p:pic>
        <p:nvPicPr>
          <p:cNvPr id="27" name="Picture 26" descr="A chair in a room&#10;&#10;Description automatically generated">
            <a:extLst>
              <a:ext uri="{FF2B5EF4-FFF2-40B4-BE49-F238E27FC236}">
                <a16:creationId xmlns:a16="http://schemas.microsoft.com/office/drawing/2014/main" id="{A0CAA492-09AD-6140-9B5D-B9BB5DBF6D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8903" y="3498334"/>
            <a:ext cx="1625600" cy="1625600"/>
          </a:xfrm>
          <a:prstGeom prst="rect">
            <a:avLst/>
          </a:prstGeom>
        </p:spPr>
      </p:pic>
      <p:pic>
        <p:nvPicPr>
          <p:cNvPr id="29" name="Picture 28" descr="A picture containing indoor, chair, table, room&#10;&#10;Description automatically generated">
            <a:extLst>
              <a:ext uri="{FF2B5EF4-FFF2-40B4-BE49-F238E27FC236}">
                <a16:creationId xmlns:a16="http://schemas.microsoft.com/office/drawing/2014/main" id="{453727DF-1DFE-B341-917F-D8B71B6F59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4247" y="1854886"/>
            <a:ext cx="1625600" cy="1625600"/>
          </a:xfrm>
          <a:prstGeom prst="rect">
            <a:avLst/>
          </a:prstGeom>
        </p:spPr>
      </p:pic>
      <p:pic>
        <p:nvPicPr>
          <p:cNvPr id="31" name="Picture 30" descr="A picture containing indoor, chair, table, room&#10;&#10;Description automatically generated">
            <a:extLst>
              <a:ext uri="{FF2B5EF4-FFF2-40B4-BE49-F238E27FC236}">
                <a16:creationId xmlns:a16="http://schemas.microsoft.com/office/drawing/2014/main" id="{D34A96B4-B505-0D40-9E52-E010417CC3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6575" y="1854886"/>
            <a:ext cx="1625600" cy="1625600"/>
          </a:xfrm>
          <a:prstGeom prst="rect">
            <a:avLst/>
          </a:prstGeom>
        </p:spPr>
      </p:pic>
      <p:pic>
        <p:nvPicPr>
          <p:cNvPr id="33" name="Picture 32" descr="A picture containing indoor, table, chair, room&#10;&#10;Description automatically generated">
            <a:extLst>
              <a:ext uri="{FF2B5EF4-FFF2-40B4-BE49-F238E27FC236}">
                <a16:creationId xmlns:a16="http://schemas.microsoft.com/office/drawing/2014/main" id="{6BB1A610-8FC6-2842-89A8-4D8E0305F34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78903" y="1854886"/>
            <a:ext cx="1625600" cy="1625600"/>
          </a:xfrm>
          <a:prstGeom prst="rect">
            <a:avLst/>
          </a:prstGeom>
        </p:spPr>
      </p:pic>
      <p:pic>
        <p:nvPicPr>
          <p:cNvPr id="35" name="Picture 34" descr="A chair in a room&#10;&#10;Description automatically generated">
            <a:extLst>
              <a:ext uri="{FF2B5EF4-FFF2-40B4-BE49-F238E27FC236}">
                <a16:creationId xmlns:a16="http://schemas.microsoft.com/office/drawing/2014/main" id="{E93AA159-5962-2C4C-AC2C-860C4602F9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31231" y="3498334"/>
            <a:ext cx="1625600" cy="1625600"/>
          </a:xfrm>
          <a:prstGeom prst="rect">
            <a:avLst/>
          </a:prstGeom>
        </p:spPr>
      </p:pic>
      <p:pic>
        <p:nvPicPr>
          <p:cNvPr id="39" name="Picture 38" descr="A picture containing indoor, chair, table, room&#10;&#10;Description automatically generated">
            <a:extLst>
              <a:ext uri="{FF2B5EF4-FFF2-40B4-BE49-F238E27FC236}">
                <a16:creationId xmlns:a16="http://schemas.microsoft.com/office/drawing/2014/main" id="{7E1A1A27-CC14-084A-A1A3-B2442B265E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83559" y="3498334"/>
            <a:ext cx="1625600" cy="1625600"/>
          </a:xfrm>
          <a:prstGeom prst="rect">
            <a:avLst/>
          </a:prstGeom>
        </p:spPr>
      </p:pic>
      <p:pic>
        <p:nvPicPr>
          <p:cNvPr id="41" name="Picture 40" descr="A picture containing indoor, table, room, chair&#10;&#10;Description automatically generated">
            <a:extLst>
              <a:ext uri="{FF2B5EF4-FFF2-40B4-BE49-F238E27FC236}">
                <a16:creationId xmlns:a16="http://schemas.microsoft.com/office/drawing/2014/main" id="{4ADE053D-08C2-E849-95D8-BF44C470803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31231" y="1854886"/>
            <a:ext cx="1625600" cy="1625600"/>
          </a:xfrm>
          <a:prstGeom prst="rect">
            <a:avLst/>
          </a:prstGeom>
        </p:spPr>
      </p:pic>
      <p:pic>
        <p:nvPicPr>
          <p:cNvPr id="43" name="Picture 42" descr="A chair in a room&#10;&#10;Description automatically generated">
            <a:extLst>
              <a:ext uri="{FF2B5EF4-FFF2-40B4-BE49-F238E27FC236}">
                <a16:creationId xmlns:a16="http://schemas.microsoft.com/office/drawing/2014/main" id="{19E6C417-D8FB-3840-9F68-4FDDD40367A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83559" y="1854886"/>
            <a:ext cx="1625600" cy="1625600"/>
          </a:xfrm>
          <a:prstGeom prst="rect">
            <a:avLst/>
          </a:prstGeom>
        </p:spPr>
      </p:pic>
      <p:pic>
        <p:nvPicPr>
          <p:cNvPr id="45" name="Picture 44" descr="A picture containing indoor, chair, table, room&#10;&#10;Description automatically generated">
            <a:extLst>
              <a:ext uri="{FF2B5EF4-FFF2-40B4-BE49-F238E27FC236}">
                <a16:creationId xmlns:a16="http://schemas.microsoft.com/office/drawing/2014/main" id="{09FF635D-B0AD-284C-B4BE-697A59B0E91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74247" y="209331"/>
            <a:ext cx="1625600" cy="1625600"/>
          </a:xfrm>
          <a:prstGeom prst="rect">
            <a:avLst/>
          </a:prstGeom>
        </p:spPr>
      </p:pic>
      <p:pic>
        <p:nvPicPr>
          <p:cNvPr id="47" name="Picture 46" descr="A picture containing floor, indoor, table, room&#10;&#10;Description automatically generated">
            <a:extLst>
              <a:ext uri="{FF2B5EF4-FFF2-40B4-BE49-F238E27FC236}">
                <a16:creationId xmlns:a16="http://schemas.microsoft.com/office/drawing/2014/main" id="{28621CD6-D6DC-6C48-B8E0-D025B0DAD25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6575" y="209331"/>
            <a:ext cx="1625600" cy="1625600"/>
          </a:xfrm>
          <a:prstGeom prst="rect">
            <a:avLst/>
          </a:prstGeom>
        </p:spPr>
      </p:pic>
      <p:pic>
        <p:nvPicPr>
          <p:cNvPr id="49" name="Picture 48" descr="A picture containing indoor, table, chair, room&#10;&#10;Description automatically generated">
            <a:extLst>
              <a:ext uri="{FF2B5EF4-FFF2-40B4-BE49-F238E27FC236}">
                <a16:creationId xmlns:a16="http://schemas.microsoft.com/office/drawing/2014/main" id="{B7840F36-F3BE-C149-9FE6-9F3700154CF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78903" y="209331"/>
            <a:ext cx="1625600" cy="1625600"/>
          </a:xfrm>
          <a:prstGeom prst="rect">
            <a:avLst/>
          </a:prstGeom>
        </p:spPr>
      </p:pic>
      <p:pic>
        <p:nvPicPr>
          <p:cNvPr id="51" name="Picture 50" descr="A picture containing indoor, toy, table, chair&#10;&#10;Description automatically generated">
            <a:extLst>
              <a:ext uri="{FF2B5EF4-FFF2-40B4-BE49-F238E27FC236}">
                <a16:creationId xmlns:a16="http://schemas.microsoft.com/office/drawing/2014/main" id="{5545D420-14BD-A848-9B7A-CDC928905A1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31231" y="209331"/>
            <a:ext cx="1625600" cy="1625600"/>
          </a:xfrm>
          <a:prstGeom prst="rect">
            <a:avLst/>
          </a:prstGeom>
        </p:spPr>
      </p:pic>
      <p:pic>
        <p:nvPicPr>
          <p:cNvPr id="53" name="Picture 52" descr="A chair in a room&#10;&#10;Description automatically generated">
            <a:extLst>
              <a:ext uri="{FF2B5EF4-FFF2-40B4-BE49-F238E27FC236}">
                <a16:creationId xmlns:a16="http://schemas.microsoft.com/office/drawing/2014/main" id="{AA908DF9-4F57-A440-A257-E430BEAC2B4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83559" y="209331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42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Yuke Zhu</dc:creator>
  <cp:lastModifiedBy>Yuke Zhu</cp:lastModifiedBy>
  <cp:revision>3</cp:revision>
  <dcterms:created xsi:type="dcterms:W3CDTF">2020-08-30T03:06:52Z</dcterms:created>
  <dcterms:modified xsi:type="dcterms:W3CDTF">2020-08-30T03:33:47Z</dcterms:modified>
</cp:coreProperties>
</file>