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59" r:id="rId4"/>
  </p:sldIdLst>
  <p:sldSz cx="18288000" cy="18288000"/>
  <p:notesSz cx="7188200" cy="9448800"/>
  <p:defaultTextStyle>
    <a:defPPr>
      <a:defRPr lang="en-US"/>
    </a:defPPr>
    <a:lvl1pPr marL="0" algn="l" defTabSz="1555845" rtl="0" eaLnBrk="1" latinLnBrk="0" hangingPunct="1">
      <a:defRPr sz="3063" kern="1200">
        <a:solidFill>
          <a:schemeClr val="tx1"/>
        </a:solidFill>
        <a:latin typeface="+mn-lt"/>
        <a:ea typeface="+mn-ea"/>
        <a:cs typeface="+mn-cs"/>
      </a:defRPr>
    </a:lvl1pPr>
    <a:lvl2pPr marL="777923" algn="l" defTabSz="1555845" rtl="0" eaLnBrk="1" latinLnBrk="0" hangingPunct="1">
      <a:defRPr sz="3063" kern="1200">
        <a:solidFill>
          <a:schemeClr val="tx1"/>
        </a:solidFill>
        <a:latin typeface="+mn-lt"/>
        <a:ea typeface="+mn-ea"/>
        <a:cs typeface="+mn-cs"/>
      </a:defRPr>
    </a:lvl2pPr>
    <a:lvl3pPr marL="1555845" algn="l" defTabSz="1555845" rtl="0" eaLnBrk="1" latinLnBrk="0" hangingPunct="1">
      <a:defRPr sz="3063" kern="1200">
        <a:solidFill>
          <a:schemeClr val="tx1"/>
        </a:solidFill>
        <a:latin typeface="+mn-lt"/>
        <a:ea typeface="+mn-ea"/>
        <a:cs typeface="+mn-cs"/>
      </a:defRPr>
    </a:lvl3pPr>
    <a:lvl4pPr marL="2333766" algn="l" defTabSz="1555845" rtl="0" eaLnBrk="1" latinLnBrk="0" hangingPunct="1">
      <a:defRPr sz="3063" kern="1200">
        <a:solidFill>
          <a:schemeClr val="tx1"/>
        </a:solidFill>
        <a:latin typeface="+mn-lt"/>
        <a:ea typeface="+mn-ea"/>
        <a:cs typeface="+mn-cs"/>
      </a:defRPr>
    </a:lvl4pPr>
    <a:lvl5pPr marL="3111689" algn="l" defTabSz="1555845" rtl="0" eaLnBrk="1" latinLnBrk="0" hangingPunct="1">
      <a:defRPr sz="3063" kern="1200">
        <a:solidFill>
          <a:schemeClr val="tx1"/>
        </a:solidFill>
        <a:latin typeface="+mn-lt"/>
        <a:ea typeface="+mn-ea"/>
        <a:cs typeface="+mn-cs"/>
      </a:defRPr>
    </a:lvl5pPr>
    <a:lvl6pPr marL="3889611" algn="l" defTabSz="1555845" rtl="0" eaLnBrk="1" latinLnBrk="0" hangingPunct="1">
      <a:defRPr sz="3063" kern="1200">
        <a:solidFill>
          <a:schemeClr val="tx1"/>
        </a:solidFill>
        <a:latin typeface="+mn-lt"/>
        <a:ea typeface="+mn-ea"/>
        <a:cs typeface="+mn-cs"/>
      </a:defRPr>
    </a:lvl6pPr>
    <a:lvl7pPr marL="4667534" algn="l" defTabSz="1555845" rtl="0" eaLnBrk="1" latinLnBrk="0" hangingPunct="1">
      <a:defRPr sz="3063" kern="1200">
        <a:solidFill>
          <a:schemeClr val="tx1"/>
        </a:solidFill>
        <a:latin typeface="+mn-lt"/>
        <a:ea typeface="+mn-ea"/>
        <a:cs typeface="+mn-cs"/>
      </a:defRPr>
    </a:lvl7pPr>
    <a:lvl8pPr marL="5445456" algn="l" defTabSz="1555845" rtl="0" eaLnBrk="1" latinLnBrk="0" hangingPunct="1">
      <a:defRPr sz="3063" kern="1200">
        <a:solidFill>
          <a:schemeClr val="tx1"/>
        </a:solidFill>
        <a:latin typeface="+mn-lt"/>
        <a:ea typeface="+mn-ea"/>
        <a:cs typeface="+mn-cs"/>
      </a:defRPr>
    </a:lvl8pPr>
    <a:lvl9pPr marL="6223377" algn="l" defTabSz="1555845" rtl="0" eaLnBrk="1" latinLnBrk="0" hangingPunct="1">
      <a:defRPr sz="306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0" userDrawn="1">
          <p15:clr>
            <a:srgbClr val="A4A3A4"/>
          </p15:clr>
        </p15:guide>
        <p15:guide id="2" pos="5760" userDrawn="1">
          <p15:clr>
            <a:srgbClr val="A4A3A4"/>
          </p15:clr>
        </p15:guide>
        <p15:guide id="3" orient="horz" pos="4320" userDrawn="1">
          <p15:clr>
            <a:srgbClr val="A4A3A4"/>
          </p15:clr>
        </p15:guide>
        <p15:guide id="4" orient="horz" pos="7200" userDrawn="1">
          <p15:clr>
            <a:srgbClr val="A4A3A4"/>
          </p15:clr>
        </p15:guide>
        <p15:guide id="5" pos="4272" userDrawn="1">
          <p15:clr>
            <a:srgbClr val="A4A3A4"/>
          </p15:clr>
        </p15:guide>
        <p15:guide id="6" pos="9216" userDrawn="1">
          <p15:clr>
            <a:srgbClr val="A4A3A4"/>
          </p15:clr>
        </p15:guide>
        <p15:guide id="7" orient="horz" pos="6624" userDrawn="1">
          <p15:clr>
            <a:srgbClr val="A4A3A4"/>
          </p15:clr>
        </p15:guide>
        <p15:guide id="8" orient="horz" pos="6048" userDrawn="1">
          <p15:clr>
            <a:srgbClr val="A4A3A4"/>
          </p15:clr>
        </p15:guide>
        <p15:guide id="9" orient="horz" pos="5328" userDrawn="1">
          <p15:clr>
            <a:srgbClr val="A4A3A4"/>
          </p15:clr>
        </p15:guide>
        <p15:guide id="10" orient="horz" pos="4896" userDrawn="1">
          <p15:clr>
            <a:srgbClr val="A4A3A4"/>
          </p15:clr>
        </p15:guide>
        <p15:guide id="11" pos="3744" userDrawn="1">
          <p15:clr>
            <a:srgbClr val="A4A3A4"/>
          </p15:clr>
        </p15:guide>
        <p15:guide id="12" pos="4320" userDrawn="1">
          <p15:clr>
            <a:srgbClr val="A4A3A4"/>
          </p15:clr>
        </p15:guide>
        <p15:guide id="13" pos="4608" userDrawn="1">
          <p15:clr>
            <a:srgbClr val="A4A3A4"/>
          </p15:clr>
        </p15:guide>
        <p15:guide id="14" pos="3960" userDrawn="1">
          <p15:clr>
            <a:srgbClr val="A4A3A4"/>
          </p15:clr>
        </p15:guide>
        <p15:guide id="15" pos="6360" userDrawn="1">
          <p15:clr>
            <a:srgbClr val="A4A3A4"/>
          </p15:clr>
        </p15:guide>
        <p15:guide id="16" pos="6912" userDrawn="1">
          <p15:clr>
            <a:srgbClr val="A4A3A4"/>
          </p15:clr>
        </p15:guide>
        <p15:guide id="17" pos="7488" userDrawn="1">
          <p15:clr>
            <a:srgbClr val="A4A3A4"/>
          </p15:clr>
        </p15:guide>
        <p15:guide id="18" pos="8352" userDrawn="1">
          <p15:clr>
            <a:srgbClr val="A4A3A4"/>
          </p15:clr>
        </p15:guide>
        <p15:guide id="19" pos="3168" userDrawn="1">
          <p15:clr>
            <a:srgbClr val="A4A3A4"/>
          </p15:clr>
        </p15:guide>
        <p15:guide id="20" pos="8928" userDrawn="1">
          <p15:clr>
            <a:srgbClr val="A4A3A4"/>
          </p15:clr>
        </p15:guide>
        <p15:guide id="21" orient="horz" pos="7488" userDrawn="1">
          <p15:clr>
            <a:srgbClr val="A4A3A4"/>
          </p15:clr>
        </p15:guide>
        <p15:guide id="22" orient="horz" pos="8640" userDrawn="1">
          <p15:clr>
            <a:srgbClr val="A4A3A4"/>
          </p15:clr>
        </p15:guide>
        <p15:guide id="23" pos="2016" userDrawn="1">
          <p15:clr>
            <a:srgbClr val="A4A3A4"/>
          </p15:clr>
        </p15:guide>
        <p15:guide id="24" pos="9792" userDrawn="1">
          <p15:clr>
            <a:srgbClr val="A4A3A4"/>
          </p15:clr>
        </p15:guide>
        <p15:guide id="25" orient="horz" pos="8064" userDrawn="1">
          <p15:clr>
            <a:srgbClr val="A4A3A4"/>
          </p15:clr>
        </p15:guide>
        <p15:guide id="26" orient="horz" pos="9216" userDrawn="1">
          <p15:clr>
            <a:srgbClr val="A4A3A4"/>
          </p15:clr>
        </p15:guide>
        <p15:guide id="27" pos="10368" userDrawn="1">
          <p15:clr>
            <a:srgbClr val="A4A3A4"/>
          </p15:clr>
        </p15:guide>
        <p15:guide id="28" orient="horz" pos="4608" userDrawn="1">
          <p15:clr>
            <a:srgbClr val="A4A3A4"/>
          </p15:clr>
        </p15:guide>
        <p15:guide id="29" orient="horz" pos="6912" userDrawn="1">
          <p15:clr>
            <a:srgbClr val="A4A3A4"/>
          </p15:clr>
        </p15:guide>
        <p15:guide id="30" orient="horz" pos="4032" userDrawn="1">
          <p15:clr>
            <a:srgbClr val="A4A3A4"/>
          </p15:clr>
        </p15:guide>
        <p15:guide id="31" pos="8184" userDrawn="1">
          <p15:clr>
            <a:srgbClr val="A4A3A4"/>
          </p15:clr>
        </p15:guide>
        <p15:guide id="32" pos="2880" userDrawn="1">
          <p15:clr>
            <a:srgbClr val="A4A3A4"/>
          </p15:clr>
        </p15:guide>
        <p15:guide id="33" pos="8064" userDrawn="1">
          <p15:clr>
            <a:srgbClr val="A4A3A4"/>
          </p15:clr>
        </p15:guide>
        <p15:guide id="34" pos="3456" userDrawn="1">
          <p15:clr>
            <a:srgbClr val="A4A3A4"/>
          </p15:clr>
        </p15:guide>
        <p15:guide id="35" orient="horz" pos="2880" userDrawn="1">
          <p15:clr>
            <a:srgbClr val="A4A3A4"/>
          </p15:clr>
        </p15:guide>
        <p15:guide id="37" orient="horz" pos="6480" userDrawn="1">
          <p15:clr>
            <a:srgbClr val="A4A3A4"/>
          </p15:clr>
        </p15:guide>
        <p15:guide id="38" pos="5184" userDrawn="1">
          <p15:clr>
            <a:srgbClr val="A4A3A4"/>
          </p15:clr>
        </p15:guide>
        <p15:guide id="39" orient="horz" pos="3456" userDrawn="1">
          <p15:clr>
            <a:srgbClr val="A4A3A4"/>
          </p15:clr>
        </p15:guide>
        <p15:guide id="40" orient="horz" pos="5040" userDrawn="1">
          <p15:clr>
            <a:srgbClr val="A4A3A4"/>
          </p15:clr>
        </p15:guide>
        <p15:guide id="41" pos="7008" userDrawn="1">
          <p15:clr>
            <a:srgbClr val="A4A3A4"/>
          </p15:clr>
        </p15:guide>
        <p15:guide id="42" orient="horz" pos="5904" userDrawn="1">
          <p15:clr>
            <a:srgbClr val="A4A3A4"/>
          </p15:clr>
        </p15:guide>
        <p15:guide id="43" pos="47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BC64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howGuides="1">
      <p:cViewPr>
        <p:scale>
          <a:sx n="90" d="100"/>
          <a:sy n="90" d="100"/>
        </p:scale>
        <p:origin x="-1194" y="-3024"/>
      </p:cViewPr>
      <p:guideLst>
        <p:guide orient="horz" pos="5760"/>
        <p:guide pos="5760"/>
        <p:guide orient="horz" pos="4320"/>
        <p:guide orient="horz" pos="7200"/>
        <p:guide pos="4272"/>
        <p:guide pos="9216"/>
        <p:guide orient="horz" pos="6624"/>
        <p:guide orient="horz" pos="6048"/>
        <p:guide orient="horz" pos="5328"/>
        <p:guide orient="horz" pos="4896"/>
        <p:guide pos="3744"/>
        <p:guide pos="4320"/>
        <p:guide pos="4608"/>
        <p:guide pos="3960"/>
        <p:guide pos="6360"/>
        <p:guide pos="6912"/>
        <p:guide pos="7488"/>
        <p:guide pos="8352"/>
        <p:guide pos="3168"/>
        <p:guide pos="8928"/>
        <p:guide orient="horz" pos="7488"/>
        <p:guide orient="horz" pos="8640"/>
        <p:guide pos="2016"/>
        <p:guide pos="9792"/>
        <p:guide orient="horz" pos="8064"/>
        <p:guide orient="horz" pos="9216"/>
        <p:guide pos="10368"/>
        <p:guide orient="horz" pos="4608"/>
        <p:guide orient="horz" pos="6912"/>
        <p:guide orient="horz" pos="4032"/>
        <p:guide pos="8184"/>
        <p:guide pos="2880"/>
        <p:guide pos="8064"/>
        <p:guide pos="3456"/>
        <p:guide orient="horz" pos="2880"/>
        <p:guide orient="horz" pos="6480"/>
        <p:guide pos="5184"/>
        <p:guide orient="horz" pos="3456"/>
        <p:guide orient="horz" pos="5040"/>
        <p:guide pos="7008"/>
        <p:guide orient="horz" pos="5904"/>
        <p:guide pos="470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57150" cy="5715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992968"/>
            <a:ext cx="15544800" cy="6366933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9605435"/>
            <a:ext cx="13716000" cy="4415365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565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25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973667"/>
            <a:ext cx="3943350" cy="154982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973667"/>
            <a:ext cx="11601450" cy="154982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85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835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4559305"/>
            <a:ext cx="15773400" cy="7607299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12238572"/>
            <a:ext cx="15773400" cy="4000499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59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4868333"/>
            <a:ext cx="7772400" cy="11603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4868333"/>
            <a:ext cx="7772400" cy="11603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26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73671"/>
            <a:ext cx="15773400" cy="35348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4483101"/>
            <a:ext cx="7736680" cy="2197099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6680200"/>
            <a:ext cx="7736680" cy="982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4483101"/>
            <a:ext cx="7774782" cy="2197099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6680200"/>
            <a:ext cx="7774782" cy="982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173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836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303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219200"/>
            <a:ext cx="5898356" cy="42672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2633138"/>
            <a:ext cx="9258300" cy="12996333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5486400"/>
            <a:ext cx="5898356" cy="10164235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502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219200"/>
            <a:ext cx="5898356" cy="42672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2633138"/>
            <a:ext cx="9258300" cy="12996333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5486400"/>
            <a:ext cx="5898356" cy="10164235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787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973671"/>
            <a:ext cx="15773400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4868333"/>
            <a:ext cx="15773400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16950271"/>
            <a:ext cx="41148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DB048-233E-4544-AD65-F22F885D4C8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16950271"/>
            <a:ext cx="61722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16950271"/>
            <a:ext cx="41148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96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Rectangle 225"/>
          <p:cNvSpPr/>
          <p:nvPr/>
        </p:nvSpPr>
        <p:spPr>
          <a:xfrm>
            <a:off x="3200400" y="4572000"/>
            <a:ext cx="15087600" cy="1143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4572000" y="6400800"/>
            <a:ext cx="9144000" cy="54864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5486400" y="7315200"/>
            <a:ext cx="7315200" cy="3657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5" name="Straight Arrow Connector 194"/>
          <p:cNvCxnSpPr/>
          <p:nvPr/>
        </p:nvCxnSpPr>
        <p:spPr>
          <a:xfrm>
            <a:off x="5486400" y="12801600"/>
            <a:ext cx="731520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Box 195"/>
          <p:cNvSpPr txBox="1"/>
          <p:nvPr/>
        </p:nvSpPr>
        <p:spPr>
          <a:xfrm>
            <a:off x="8971517" y="12509212"/>
            <a:ext cx="344966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i="1" dirty="0" smtClean="0"/>
              <a:t>s</a:t>
            </a:r>
            <a:endParaRPr lang="en-US" sz="3200" i="1" dirty="0"/>
          </a:p>
        </p:txBody>
      </p:sp>
      <p:sp>
        <p:nvSpPr>
          <p:cNvPr id="197" name="TextBox 196"/>
          <p:cNvSpPr txBox="1"/>
          <p:nvPr/>
        </p:nvSpPr>
        <p:spPr>
          <a:xfrm>
            <a:off x="5133579" y="12801600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0.0</a:t>
            </a:r>
            <a:endParaRPr lang="en-US" sz="3200" dirty="0"/>
          </a:p>
        </p:txBody>
      </p:sp>
      <p:sp>
        <p:nvSpPr>
          <p:cNvPr id="198" name="TextBox 197"/>
          <p:cNvSpPr txBox="1"/>
          <p:nvPr/>
        </p:nvSpPr>
        <p:spPr>
          <a:xfrm>
            <a:off x="12448779" y="12801600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1</a:t>
            </a:r>
            <a:r>
              <a:rPr lang="en-US" sz="3200" dirty="0" smtClean="0"/>
              <a:t>.0</a:t>
            </a:r>
            <a:endParaRPr lang="en-US" sz="3200" dirty="0"/>
          </a:p>
        </p:txBody>
      </p:sp>
      <p:cxnSp>
        <p:nvCxnSpPr>
          <p:cNvPr id="199" name="Straight Arrow Connector 198"/>
          <p:cNvCxnSpPr/>
          <p:nvPr/>
        </p:nvCxnSpPr>
        <p:spPr>
          <a:xfrm>
            <a:off x="4572000" y="13716000"/>
            <a:ext cx="914400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/>
          <p:cNvSpPr txBox="1"/>
          <p:nvPr/>
        </p:nvSpPr>
        <p:spPr>
          <a:xfrm>
            <a:off x="8971517" y="13423612"/>
            <a:ext cx="396262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i="1" dirty="0"/>
              <a:t>u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4114800" y="13716000"/>
            <a:ext cx="923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-1.0 </a:t>
            </a:r>
            <a:endParaRPr lang="en-US" sz="3200" dirty="0"/>
          </a:p>
        </p:txBody>
      </p:sp>
      <p:sp>
        <p:nvSpPr>
          <p:cNvPr id="202" name="TextBox 201"/>
          <p:cNvSpPr txBox="1"/>
          <p:nvPr/>
        </p:nvSpPr>
        <p:spPr>
          <a:xfrm>
            <a:off x="13363179" y="13716000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9.0</a:t>
            </a:r>
            <a:endParaRPr lang="en-US" sz="3200" dirty="0"/>
          </a:p>
        </p:txBody>
      </p:sp>
      <p:cxnSp>
        <p:nvCxnSpPr>
          <p:cNvPr id="203" name="Straight Arrow Connector 202"/>
          <p:cNvCxnSpPr/>
          <p:nvPr/>
        </p:nvCxnSpPr>
        <p:spPr>
          <a:xfrm>
            <a:off x="5029200" y="14630400"/>
            <a:ext cx="822960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/>
          <p:cNvSpPr txBox="1"/>
          <p:nvPr/>
        </p:nvSpPr>
        <p:spPr>
          <a:xfrm>
            <a:off x="9004378" y="14338012"/>
            <a:ext cx="27924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i="1" dirty="0" smtClean="0"/>
              <a:t>i</a:t>
            </a:r>
            <a:endParaRPr lang="en-US" sz="3200" i="1" dirty="0"/>
          </a:p>
        </p:txBody>
      </p:sp>
      <p:sp>
        <p:nvSpPr>
          <p:cNvPr id="205" name="TextBox 204"/>
          <p:cNvSpPr txBox="1"/>
          <p:nvPr/>
        </p:nvSpPr>
        <p:spPr>
          <a:xfrm>
            <a:off x="4723667" y="14859000"/>
            <a:ext cx="611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-1 </a:t>
            </a:r>
            <a:endParaRPr lang="en-US" sz="3200" dirty="0"/>
          </a:p>
        </p:txBody>
      </p:sp>
      <p:sp>
        <p:nvSpPr>
          <p:cNvPr id="206" name="TextBox 205"/>
          <p:cNvSpPr txBox="1"/>
          <p:nvPr/>
        </p:nvSpPr>
        <p:spPr>
          <a:xfrm>
            <a:off x="13062272" y="14859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8</a:t>
            </a:r>
          </a:p>
        </p:txBody>
      </p:sp>
      <p:cxnSp>
        <p:nvCxnSpPr>
          <p:cNvPr id="207" name="Straight Connector 206"/>
          <p:cNvCxnSpPr/>
          <p:nvPr/>
        </p:nvCxnSpPr>
        <p:spPr>
          <a:xfrm flipV="1">
            <a:off x="6858000" y="14630400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/>
        </p:nvCxnSpPr>
        <p:spPr>
          <a:xfrm flipV="1">
            <a:off x="5029200" y="14630400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 flipV="1">
            <a:off x="5943600" y="14630400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flipV="1">
            <a:off x="7772400" y="14630400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 flipV="1">
            <a:off x="8686800" y="14630400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 flipV="1">
            <a:off x="9601200" y="14630400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/>
          <p:nvPr/>
        </p:nvCxnSpPr>
        <p:spPr>
          <a:xfrm flipV="1">
            <a:off x="10515600" y="14630400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/>
          <p:nvPr/>
        </p:nvCxnSpPr>
        <p:spPr>
          <a:xfrm flipV="1">
            <a:off x="11430000" y="14630400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 flipV="1">
            <a:off x="12344400" y="14630400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V="1">
            <a:off x="13258800" y="14630400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5747072" y="14859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0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6661472" y="14859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</a:t>
            </a:r>
            <a:endParaRPr lang="en-US" sz="3200" dirty="0"/>
          </a:p>
        </p:txBody>
      </p:sp>
      <p:sp>
        <p:nvSpPr>
          <p:cNvPr id="219" name="TextBox 218"/>
          <p:cNvSpPr txBox="1"/>
          <p:nvPr/>
        </p:nvSpPr>
        <p:spPr>
          <a:xfrm>
            <a:off x="7575872" y="14859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2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8490272" y="14859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3</a:t>
            </a:r>
            <a:endParaRPr lang="en-US" sz="3200" dirty="0"/>
          </a:p>
        </p:txBody>
      </p:sp>
      <p:sp>
        <p:nvSpPr>
          <p:cNvPr id="221" name="TextBox 220"/>
          <p:cNvSpPr txBox="1"/>
          <p:nvPr/>
        </p:nvSpPr>
        <p:spPr>
          <a:xfrm>
            <a:off x="9404672" y="14859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4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10319072" y="14859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5</a:t>
            </a:r>
            <a:endParaRPr lang="en-US" sz="3200" dirty="0"/>
          </a:p>
        </p:txBody>
      </p:sp>
      <p:sp>
        <p:nvSpPr>
          <p:cNvPr id="223" name="TextBox 222"/>
          <p:cNvSpPr txBox="1"/>
          <p:nvPr/>
        </p:nvSpPr>
        <p:spPr>
          <a:xfrm>
            <a:off x="11233472" y="14859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6</a:t>
            </a:r>
            <a:endParaRPr lang="en-US" sz="3200" dirty="0"/>
          </a:p>
        </p:txBody>
      </p:sp>
      <p:sp>
        <p:nvSpPr>
          <p:cNvPr id="224" name="TextBox 223"/>
          <p:cNvSpPr txBox="1"/>
          <p:nvPr/>
        </p:nvSpPr>
        <p:spPr>
          <a:xfrm>
            <a:off x="12147872" y="14859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7</a:t>
            </a:r>
          </a:p>
        </p:txBody>
      </p:sp>
      <p:cxnSp>
        <p:nvCxnSpPr>
          <p:cNvPr id="244" name="Straight Arrow Connector 243"/>
          <p:cNvCxnSpPr/>
          <p:nvPr/>
        </p:nvCxnSpPr>
        <p:spPr>
          <a:xfrm flipV="1">
            <a:off x="14630400" y="7315200"/>
            <a:ext cx="0" cy="3657601"/>
          </a:xfrm>
          <a:prstGeom prst="straightConnector1">
            <a:avLst/>
          </a:prstGeom>
          <a:ln w="381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TextBox 244"/>
          <p:cNvSpPr txBox="1"/>
          <p:nvPr/>
        </p:nvSpPr>
        <p:spPr>
          <a:xfrm rot="16200000">
            <a:off x="14469138" y="8851612"/>
            <a:ext cx="32252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i="1" dirty="0"/>
              <a:t>t</a:t>
            </a:r>
          </a:p>
        </p:txBody>
      </p:sp>
      <p:sp>
        <p:nvSpPr>
          <p:cNvPr id="246" name="TextBox 245"/>
          <p:cNvSpPr txBox="1"/>
          <p:nvPr/>
        </p:nvSpPr>
        <p:spPr>
          <a:xfrm rot="16200000">
            <a:off x="14569967" y="10680412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1</a:t>
            </a:r>
            <a:r>
              <a:rPr lang="en-US" sz="3200" dirty="0" smtClean="0"/>
              <a:t>.0</a:t>
            </a:r>
            <a:endParaRPr lang="en-US" sz="3200" dirty="0"/>
          </a:p>
        </p:txBody>
      </p:sp>
      <p:sp>
        <p:nvSpPr>
          <p:cNvPr id="247" name="TextBox 246"/>
          <p:cNvSpPr txBox="1"/>
          <p:nvPr/>
        </p:nvSpPr>
        <p:spPr>
          <a:xfrm rot="16200000">
            <a:off x="14569967" y="7022812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0.0</a:t>
            </a:r>
            <a:endParaRPr lang="en-US" sz="3200" dirty="0"/>
          </a:p>
        </p:txBody>
      </p:sp>
      <p:cxnSp>
        <p:nvCxnSpPr>
          <p:cNvPr id="248" name="Straight Arrow Connector 247"/>
          <p:cNvCxnSpPr/>
          <p:nvPr/>
        </p:nvCxnSpPr>
        <p:spPr>
          <a:xfrm flipV="1">
            <a:off x="15544800" y="6400800"/>
            <a:ext cx="0" cy="5486400"/>
          </a:xfrm>
          <a:prstGeom prst="straightConnector1">
            <a:avLst/>
          </a:prstGeom>
          <a:ln w="381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TextBox 248"/>
          <p:cNvSpPr txBox="1"/>
          <p:nvPr/>
        </p:nvSpPr>
        <p:spPr>
          <a:xfrm rot="16200000">
            <a:off x="15361096" y="8851612"/>
            <a:ext cx="36740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i="1" dirty="0" smtClean="0"/>
              <a:t>v</a:t>
            </a:r>
            <a:endParaRPr lang="en-US" sz="3200" i="1" dirty="0"/>
          </a:p>
        </p:txBody>
      </p:sp>
      <p:sp>
        <p:nvSpPr>
          <p:cNvPr id="250" name="TextBox 249"/>
          <p:cNvSpPr txBox="1"/>
          <p:nvPr/>
        </p:nvSpPr>
        <p:spPr>
          <a:xfrm rot="16200000">
            <a:off x="15441890" y="11594812"/>
            <a:ext cx="798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5.0 </a:t>
            </a:r>
            <a:endParaRPr lang="en-US" sz="3200" dirty="0"/>
          </a:p>
        </p:txBody>
      </p:sp>
      <p:sp>
        <p:nvSpPr>
          <p:cNvPr id="251" name="TextBox 250"/>
          <p:cNvSpPr txBox="1"/>
          <p:nvPr/>
        </p:nvSpPr>
        <p:spPr>
          <a:xfrm rot="16200000">
            <a:off x="15375362" y="6108412"/>
            <a:ext cx="923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-1.0 </a:t>
            </a:r>
            <a:endParaRPr lang="en-US" sz="3200" dirty="0"/>
          </a:p>
        </p:txBody>
      </p:sp>
      <p:cxnSp>
        <p:nvCxnSpPr>
          <p:cNvPr id="252" name="Straight Arrow Connector 251"/>
          <p:cNvCxnSpPr/>
          <p:nvPr/>
        </p:nvCxnSpPr>
        <p:spPr>
          <a:xfrm rot="16200000">
            <a:off x="14173200" y="9144000"/>
            <a:ext cx="457200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TextBox 252"/>
          <p:cNvSpPr txBox="1"/>
          <p:nvPr/>
        </p:nvSpPr>
        <p:spPr>
          <a:xfrm rot="16200000">
            <a:off x="16317975" y="8851612"/>
            <a:ext cx="282450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i="1" dirty="0"/>
              <a:t>j</a:t>
            </a:r>
          </a:p>
        </p:txBody>
      </p:sp>
      <p:cxnSp>
        <p:nvCxnSpPr>
          <p:cNvPr id="256" name="Straight Connector 255"/>
          <p:cNvCxnSpPr/>
          <p:nvPr/>
        </p:nvCxnSpPr>
        <p:spPr>
          <a:xfrm rot="16200000" flipV="1">
            <a:off x="16573500" y="10401300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/>
          <p:cNvCxnSpPr/>
          <p:nvPr/>
        </p:nvCxnSpPr>
        <p:spPr>
          <a:xfrm rot="16200000" flipV="1">
            <a:off x="16573500" y="11315700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/>
          <p:cNvCxnSpPr/>
          <p:nvPr/>
        </p:nvCxnSpPr>
        <p:spPr>
          <a:xfrm rot="16200000" flipV="1">
            <a:off x="16573500" y="9486900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/>
        </p:nvCxnSpPr>
        <p:spPr>
          <a:xfrm rot="16200000" flipV="1">
            <a:off x="16573500" y="8572500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/>
        </p:nvCxnSpPr>
        <p:spPr>
          <a:xfrm rot="16200000" flipV="1">
            <a:off x="16573500" y="7658100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/>
          <p:cNvCxnSpPr/>
          <p:nvPr/>
        </p:nvCxnSpPr>
        <p:spPr>
          <a:xfrm rot="16200000" flipV="1">
            <a:off x="16573500" y="6747219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 rot="16200000">
            <a:off x="16783660" y="11137612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4</a:t>
            </a:r>
            <a:endParaRPr lang="en-US" sz="3200" dirty="0"/>
          </a:p>
        </p:txBody>
      </p:sp>
      <p:sp>
        <p:nvSpPr>
          <p:cNvPr id="267" name="TextBox 266"/>
          <p:cNvSpPr txBox="1"/>
          <p:nvPr/>
        </p:nvSpPr>
        <p:spPr>
          <a:xfrm rot="16200000">
            <a:off x="16783660" y="10223212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3</a:t>
            </a:r>
          </a:p>
        </p:txBody>
      </p:sp>
      <p:sp>
        <p:nvSpPr>
          <p:cNvPr id="268" name="TextBox 267"/>
          <p:cNvSpPr txBox="1"/>
          <p:nvPr/>
        </p:nvSpPr>
        <p:spPr>
          <a:xfrm rot="16200000">
            <a:off x="16783660" y="9308812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2</a:t>
            </a:r>
          </a:p>
        </p:txBody>
      </p:sp>
      <p:sp>
        <p:nvSpPr>
          <p:cNvPr id="269" name="TextBox 268"/>
          <p:cNvSpPr txBox="1"/>
          <p:nvPr/>
        </p:nvSpPr>
        <p:spPr>
          <a:xfrm rot="16200000">
            <a:off x="16783660" y="8394412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1</a:t>
            </a:r>
          </a:p>
        </p:txBody>
      </p:sp>
      <p:sp>
        <p:nvSpPr>
          <p:cNvPr id="270" name="TextBox 269"/>
          <p:cNvSpPr txBox="1"/>
          <p:nvPr/>
        </p:nvSpPr>
        <p:spPr>
          <a:xfrm rot="16200000">
            <a:off x="16783660" y="748001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0</a:t>
            </a:r>
          </a:p>
        </p:txBody>
      </p:sp>
      <p:sp>
        <p:nvSpPr>
          <p:cNvPr id="271" name="TextBox 270"/>
          <p:cNvSpPr txBox="1"/>
          <p:nvPr/>
        </p:nvSpPr>
        <p:spPr>
          <a:xfrm rot="16200000">
            <a:off x="16674655" y="6565612"/>
            <a:ext cx="611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-1 </a:t>
            </a:r>
            <a:endParaRPr lang="en-US" sz="3200" dirty="0"/>
          </a:p>
        </p:txBody>
      </p:sp>
      <p:cxnSp>
        <p:nvCxnSpPr>
          <p:cNvPr id="290" name="Straight Connector 289"/>
          <p:cNvCxnSpPr/>
          <p:nvPr/>
        </p:nvCxnSpPr>
        <p:spPr>
          <a:xfrm>
            <a:off x="4572000" y="64008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traight Connector 290"/>
          <p:cNvCxnSpPr/>
          <p:nvPr/>
        </p:nvCxnSpPr>
        <p:spPr>
          <a:xfrm>
            <a:off x="4572000" y="7315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Connector 291"/>
          <p:cNvCxnSpPr/>
          <p:nvPr/>
        </p:nvCxnSpPr>
        <p:spPr>
          <a:xfrm>
            <a:off x="4572000" y="8229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Connector 292"/>
          <p:cNvCxnSpPr/>
          <p:nvPr/>
        </p:nvCxnSpPr>
        <p:spPr>
          <a:xfrm>
            <a:off x="4572000" y="91440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/>
          <p:nvPr/>
        </p:nvCxnSpPr>
        <p:spPr>
          <a:xfrm>
            <a:off x="4572000" y="100584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>
            <a:off x="4572000" y="109728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/>
        </p:nvCxnSpPr>
        <p:spPr>
          <a:xfrm>
            <a:off x="4572000" y="11887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/>
          <p:nvPr/>
        </p:nvCxnSpPr>
        <p:spPr>
          <a:xfrm>
            <a:off x="5486400" y="6400800"/>
            <a:ext cx="0" cy="548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>
            <a:off x="4572000" y="6400800"/>
            <a:ext cx="0" cy="548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/>
          <p:nvPr/>
        </p:nvCxnSpPr>
        <p:spPr>
          <a:xfrm>
            <a:off x="6400800" y="6400800"/>
            <a:ext cx="0" cy="548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/>
          <p:nvPr/>
        </p:nvCxnSpPr>
        <p:spPr>
          <a:xfrm>
            <a:off x="7315200" y="6400800"/>
            <a:ext cx="0" cy="548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/>
          <p:nvPr/>
        </p:nvCxnSpPr>
        <p:spPr>
          <a:xfrm>
            <a:off x="8229600" y="6400800"/>
            <a:ext cx="0" cy="548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/>
          <p:nvPr/>
        </p:nvCxnSpPr>
        <p:spPr>
          <a:xfrm>
            <a:off x="9144000" y="6400800"/>
            <a:ext cx="0" cy="548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/>
          <p:nvPr/>
        </p:nvCxnSpPr>
        <p:spPr>
          <a:xfrm>
            <a:off x="10058400" y="6400800"/>
            <a:ext cx="0" cy="548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/>
          <p:nvPr/>
        </p:nvCxnSpPr>
        <p:spPr>
          <a:xfrm>
            <a:off x="10972800" y="6400800"/>
            <a:ext cx="0" cy="548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/>
          <p:nvPr/>
        </p:nvCxnSpPr>
        <p:spPr>
          <a:xfrm>
            <a:off x="11887200" y="6400800"/>
            <a:ext cx="0" cy="548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306"/>
          <p:cNvCxnSpPr/>
          <p:nvPr/>
        </p:nvCxnSpPr>
        <p:spPr>
          <a:xfrm>
            <a:off x="12801600" y="6400800"/>
            <a:ext cx="0" cy="548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Connector 307"/>
          <p:cNvCxnSpPr/>
          <p:nvPr/>
        </p:nvCxnSpPr>
        <p:spPr>
          <a:xfrm>
            <a:off x="13716000" y="6400800"/>
            <a:ext cx="0" cy="548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Oval 277"/>
          <p:cNvSpPr>
            <a:spLocks noChangeAspect="1"/>
          </p:cNvSpPr>
          <p:nvPr/>
        </p:nvSpPr>
        <p:spPr>
          <a:xfrm>
            <a:off x="11082528" y="8401050"/>
            <a:ext cx="118872" cy="11887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Oval 278"/>
          <p:cNvSpPr>
            <a:spLocks noChangeAspect="1"/>
          </p:cNvSpPr>
          <p:nvPr/>
        </p:nvSpPr>
        <p:spPr>
          <a:xfrm>
            <a:off x="10625328" y="7943850"/>
            <a:ext cx="118872" cy="11887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7" name="Straight Arrow Connector 276"/>
          <p:cNvCxnSpPr>
            <a:stCxn id="278" idx="1"/>
            <a:endCxn id="279" idx="5"/>
          </p:cNvCxnSpPr>
          <p:nvPr/>
        </p:nvCxnSpPr>
        <p:spPr>
          <a:xfrm flipH="1" flipV="1">
            <a:off x="10726792" y="8045314"/>
            <a:ext cx="373144" cy="373144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TextBox 279"/>
          <p:cNvSpPr txBox="1"/>
          <p:nvPr/>
        </p:nvSpPr>
        <p:spPr>
          <a:xfrm>
            <a:off x="11144250" y="8229600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(</a:t>
            </a:r>
            <a:r>
              <a:rPr lang="en-US" sz="2400" i="1" spc="300" dirty="0" err="1" smtClean="0">
                <a:solidFill>
                  <a:srgbClr val="FF0000"/>
                </a:solidFill>
              </a:rPr>
              <a:t>u,</a:t>
            </a:r>
            <a:r>
              <a:rPr lang="en-US" sz="2400" i="1" dirty="0" err="1" smtClean="0">
                <a:solidFill>
                  <a:srgbClr val="FF0000"/>
                </a:solidFill>
              </a:rPr>
              <a:t>v</a:t>
            </a:r>
            <a:r>
              <a:rPr lang="en-US" sz="2400" i="1" dirty="0" smtClean="0">
                <a:solidFill>
                  <a:srgbClr val="FF0000"/>
                </a:solidFill>
              </a:rPr>
              <a:t>)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0709646" y="7745968"/>
            <a:ext cx="140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FF0000"/>
                </a:solidFill>
              </a:rPr>
              <a:t>(u-0.</a:t>
            </a:r>
            <a:r>
              <a:rPr lang="en-US" sz="1800" i="1" spc="300" dirty="0" smtClean="0">
                <a:solidFill>
                  <a:srgbClr val="FF0000"/>
                </a:solidFill>
              </a:rPr>
              <a:t>5,</a:t>
            </a:r>
            <a:r>
              <a:rPr lang="en-US" sz="1800" i="1" dirty="0" smtClean="0">
                <a:solidFill>
                  <a:srgbClr val="FF0000"/>
                </a:solidFill>
              </a:rPr>
              <a:t>v-0.5)</a:t>
            </a:r>
            <a:endParaRPr lang="en-US" sz="1800" i="1" dirty="0">
              <a:solidFill>
                <a:srgbClr val="FF0000"/>
              </a:solidFill>
            </a:endParaRPr>
          </a:p>
        </p:txBody>
      </p:sp>
      <p:cxnSp>
        <p:nvCxnSpPr>
          <p:cNvPr id="283" name="Straight Arrow Connector 282"/>
          <p:cNvCxnSpPr/>
          <p:nvPr/>
        </p:nvCxnSpPr>
        <p:spPr>
          <a:xfrm flipH="1" flipV="1">
            <a:off x="10058400" y="8229600"/>
            <a:ext cx="628650" cy="2232"/>
          </a:xfrm>
          <a:prstGeom prst="straightConnector1">
            <a:avLst/>
          </a:prstGeom>
          <a:ln w="254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TextBox 283"/>
          <p:cNvSpPr txBox="1"/>
          <p:nvPr/>
        </p:nvSpPr>
        <p:spPr>
          <a:xfrm>
            <a:off x="9601200" y="7886700"/>
            <a:ext cx="445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dirty="0"/>
              <a:t>α</a:t>
            </a:r>
            <a:endParaRPr lang="en-US" sz="3600" baseline="-25000" dirty="0"/>
          </a:p>
        </p:txBody>
      </p:sp>
      <p:cxnSp>
        <p:nvCxnSpPr>
          <p:cNvPr id="285" name="Straight Connector 284"/>
          <p:cNvCxnSpPr/>
          <p:nvPr/>
        </p:nvCxnSpPr>
        <p:spPr>
          <a:xfrm flipV="1">
            <a:off x="10687050" y="7886700"/>
            <a:ext cx="0" cy="4000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flipH="1" flipV="1">
            <a:off x="10001250" y="8001000"/>
            <a:ext cx="800100" cy="22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TextBox 287"/>
          <p:cNvSpPr txBox="1"/>
          <p:nvPr/>
        </p:nvSpPr>
        <p:spPr>
          <a:xfrm>
            <a:off x="9829800" y="6800850"/>
            <a:ext cx="445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dirty="0" smtClean="0"/>
              <a:t>β</a:t>
            </a:r>
            <a:endParaRPr lang="en-US" sz="3600" baseline="-25000" dirty="0"/>
          </a:p>
        </p:txBody>
      </p:sp>
      <p:sp>
        <p:nvSpPr>
          <p:cNvPr id="327" name="TextBox 326"/>
          <p:cNvSpPr txBox="1"/>
          <p:nvPr/>
        </p:nvSpPr>
        <p:spPr>
          <a:xfrm>
            <a:off x="11182045" y="7068919"/>
            <a:ext cx="639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baseline="-25000" dirty="0" smtClean="0"/>
              <a:t>i1j0</a:t>
            </a:r>
            <a:endParaRPr lang="en-US" sz="3600" i="1" baseline="-25000" dirty="0"/>
          </a:p>
        </p:txBody>
      </p:sp>
      <p:sp>
        <p:nvSpPr>
          <p:cNvPr id="329" name="TextBox 328"/>
          <p:cNvSpPr txBox="1"/>
          <p:nvPr/>
        </p:nvSpPr>
        <p:spPr>
          <a:xfrm>
            <a:off x="11201400" y="8572500"/>
            <a:ext cx="639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baseline="-25000" dirty="0" smtClean="0"/>
              <a:t>i1j1</a:t>
            </a:r>
            <a:endParaRPr lang="en-US" sz="3600" i="1" baseline="-25000" dirty="0"/>
          </a:p>
        </p:txBody>
      </p:sp>
      <p:sp>
        <p:nvSpPr>
          <p:cNvPr id="330" name="TextBox 329"/>
          <p:cNvSpPr txBox="1"/>
          <p:nvPr/>
        </p:nvSpPr>
        <p:spPr>
          <a:xfrm>
            <a:off x="10287000" y="8572500"/>
            <a:ext cx="639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baseline="-25000" dirty="0" smtClean="0"/>
              <a:t>i0j1</a:t>
            </a:r>
            <a:endParaRPr lang="en-US" sz="3600" i="1" baseline="-25000" dirty="0"/>
          </a:p>
        </p:txBody>
      </p:sp>
      <p:sp>
        <p:nvSpPr>
          <p:cNvPr id="332" name="TextBox 331"/>
          <p:cNvSpPr txBox="1"/>
          <p:nvPr/>
        </p:nvSpPr>
        <p:spPr>
          <a:xfrm>
            <a:off x="10267645" y="7068919"/>
            <a:ext cx="639919" cy="461665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600" i="1" baseline="-25000" dirty="0" smtClean="0"/>
              <a:t>i0j0</a:t>
            </a:r>
            <a:endParaRPr lang="en-US" sz="3600" i="1" baseline="-25000" dirty="0"/>
          </a:p>
        </p:txBody>
      </p:sp>
      <p:sp>
        <p:nvSpPr>
          <p:cNvPr id="319" name="TextBox 318"/>
          <p:cNvSpPr txBox="1"/>
          <p:nvPr/>
        </p:nvSpPr>
        <p:spPr>
          <a:xfrm>
            <a:off x="7543800" y="8572500"/>
            <a:ext cx="707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baseline="-25000" dirty="0" smtClean="0"/>
              <a:t>i1j0'</a:t>
            </a:r>
            <a:endParaRPr lang="en-US" sz="3600" i="1" baseline="-25000" dirty="0"/>
          </a:p>
        </p:txBody>
      </p:sp>
      <p:sp>
        <p:nvSpPr>
          <p:cNvPr id="320" name="TextBox 319"/>
          <p:cNvSpPr txBox="1"/>
          <p:nvPr/>
        </p:nvSpPr>
        <p:spPr>
          <a:xfrm>
            <a:off x="7543800" y="9486900"/>
            <a:ext cx="707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baseline="-25000" dirty="0" smtClean="0"/>
              <a:t>i1j1'</a:t>
            </a:r>
            <a:endParaRPr lang="en-US" sz="3600" i="1" baseline="-25000" dirty="0"/>
          </a:p>
        </p:txBody>
      </p:sp>
      <p:sp>
        <p:nvSpPr>
          <p:cNvPr id="321" name="TextBox 320"/>
          <p:cNvSpPr txBox="1"/>
          <p:nvPr/>
        </p:nvSpPr>
        <p:spPr>
          <a:xfrm>
            <a:off x="6629400" y="9486900"/>
            <a:ext cx="707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baseline="-25000" dirty="0" smtClean="0"/>
              <a:t>i0j1'</a:t>
            </a:r>
            <a:endParaRPr lang="en-US" sz="3600" i="1" baseline="-25000" dirty="0"/>
          </a:p>
        </p:txBody>
      </p:sp>
      <p:sp>
        <p:nvSpPr>
          <p:cNvPr id="324" name="Rectangle 323"/>
          <p:cNvSpPr/>
          <p:nvPr/>
        </p:nvSpPr>
        <p:spPr>
          <a:xfrm>
            <a:off x="6572250" y="8458200"/>
            <a:ext cx="1828800" cy="1828800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TextBox 338"/>
          <p:cNvSpPr txBox="1"/>
          <p:nvPr/>
        </p:nvSpPr>
        <p:spPr>
          <a:xfrm>
            <a:off x="6629400" y="8572500"/>
            <a:ext cx="707245" cy="461665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sz="3600" i="1" baseline="-25000" dirty="0" smtClean="0"/>
              <a:t>i0j0</a:t>
            </a:r>
            <a:r>
              <a:rPr lang="en-US" sz="3600" i="1" baseline="-25000" dirty="0"/>
              <a:t>'</a:t>
            </a:r>
          </a:p>
        </p:txBody>
      </p:sp>
      <p:cxnSp>
        <p:nvCxnSpPr>
          <p:cNvPr id="348" name="Straight Arrow Connector 347"/>
          <p:cNvCxnSpPr/>
          <p:nvPr/>
        </p:nvCxnSpPr>
        <p:spPr>
          <a:xfrm flipH="1">
            <a:off x="6902314" y="7772400"/>
            <a:ext cx="3553850" cy="870086"/>
          </a:xfrm>
          <a:prstGeom prst="straightConnector1">
            <a:avLst/>
          </a:prstGeom>
          <a:ln w="50800" cap="flat">
            <a:solidFill>
              <a:schemeClr val="bg1">
                <a:lumMod val="85000"/>
              </a:schemeClr>
            </a:solidFill>
            <a:miter lim="800000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Arrow Connector 349"/>
          <p:cNvCxnSpPr/>
          <p:nvPr/>
        </p:nvCxnSpPr>
        <p:spPr>
          <a:xfrm flipV="1">
            <a:off x="10058400" y="7315200"/>
            <a:ext cx="0" cy="685800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Arrow Connector 351"/>
          <p:cNvCxnSpPr/>
          <p:nvPr/>
        </p:nvCxnSpPr>
        <p:spPr>
          <a:xfrm flipH="1">
            <a:off x="6902314" y="7772400"/>
            <a:ext cx="3556136" cy="870086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Oval 139"/>
          <p:cNvSpPr>
            <a:spLocks noChangeAspect="1"/>
          </p:cNvSpPr>
          <p:nvPr/>
        </p:nvSpPr>
        <p:spPr>
          <a:xfrm>
            <a:off x="10456164" y="7712964"/>
            <a:ext cx="118872" cy="118872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>
            <a:spLocks noChangeAspect="1"/>
          </p:cNvSpPr>
          <p:nvPr/>
        </p:nvSpPr>
        <p:spPr>
          <a:xfrm>
            <a:off x="10458450" y="6800850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5884164" y="77129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>
            <a:spLocks noChangeAspect="1"/>
          </p:cNvSpPr>
          <p:nvPr/>
        </p:nvSpPr>
        <p:spPr>
          <a:xfrm>
            <a:off x="5884164" y="8625078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>
            <a:spLocks noChangeAspect="1"/>
          </p:cNvSpPr>
          <p:nvPr/>
        </p:nvSpPr>
        <p:spPr>
          <a:xfrm>
            <a:off x="5884164" y="95417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>
            <a:spLocks noChangeAspect="1"/>
          </p:cNvSpPr>
          <p:nvPr/>
        </p:nvSpPr>
        <p:spPr>
          <a:xfrm>
            <a:off x="5884164" y="104561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>
            <a:spLocks noChangeAspect="1"/>
          </p:cNvSpPr>
          <p:nvPr/>
        </p:nvSpPr>
        <p:spPr>
          <a:xfrm>
            <a:off x="4972050" y="6800850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>
            <a:spLocks noChangeAspect="1"/>
          </p:cNvSpPr>
          <p:nvPr/>
        </p:nvSpPr>
        <p:spPr>
          <a:xfrm>
            <a:off x="5888736" y="6800850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>
            <a:spLocks noChangeAspect="1"/>
          </p:cNvSpPr>
          <p:nvPr/>
        </p:nvSpPr>
        <p:spPr>
          <a:xfrm>
            <a:off x="4969764" y="11370564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/>
          <p:cNvSpPr>
            <a:spLocks noChangeAspect="1"/>
          </p:cNvSpPr>
          <p:nvPr/>
        </p:nvSpPr>
        <p:spPr>
          <a:xfrm>
            <a:off x="5886450" y="11370564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>
            <a:spLocks noChangeAspect="1"/>
          </p:cNvSpPr>
          <p:nvPr/>
        </p:nvSpPr>
        <p:spPr>
          <a:xfrm>
            <a:off x="4969764" y="7715250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>
            <a:spLocks noChangeAspect="1"/>
          </p:cNvSpPr>
          <p:nvPr/>
        </p:nvSpPr>
        <p:spPr>
          <a:xfrm>
            <a:off x="4969764" y="8627364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Oval 188"/>
          <p:cNvSpPr>
            <a:spLocks noChangeAspect="1"/>
          </p:cNvSpPr>
          <p:nvPr/>
        </p:nvSpPr>
        <p:spPr>
          <a:xfrm>
            <a:off x="4969764" y="9544050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Oval 189"/>
          <p:cNvSpPr>
            <a:spLocks noChangeAspect="1"/>
          </p:cNvSpPr>
          <p:nvPr/>
        </p:nvSpPr>
        <p:spPr>
          <a:xfrm>
            <a:off x="4969764" y="10458450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6800850" y="77129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7713948" y="77129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>
            <a:spLocks noChangeAspect="1"/>
          </p:cNvSpPr>
          <p:nvPr/>
        </p:nvSpPr>
        <p:spPr>
          <a:xfrm>
            <a:off x="6800850" y="8625078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>
            <a:spLocks noChangeAspect="1"/>
          </p:cNvSpPr>
          <p:nvPr/>
        </p:nvSpPr>
        <p:spPr>
          <a:xfrm>
            <a:off x="7713948" y="8625078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>
            <a:spLocks noChangeAspect="1"/>
          </p:cNvSpPr>
          <p:nvPr/>
        </p:nvSpPr>
        <p:spPr>
          <a:xfrm>
            <a:off x="6800850" y="95417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/>
          <p:cNvSpPr>
            <a:spLocks noChangeAspect="1"/>
          </p:cNvSpPr>
          <p:nvPr/>
        </p:nvSpPr>
        <p:spPr>
          <a:xfrm>
            <a:off x="6800850" y="104561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>
            <a:spLocks noChangeAspect="1"/>
          </p:cNvSpPr>
          <p:nvPr/>
        </p:nvSpPr>
        <p:spPr>
          <a:xfrm>
            <a:off x="6801834" y="6800850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>
            <a:spLocks noChangeAspect="1"/>
          </p:cNvSpPr>
          <p:nvPr/>
        </p:nvSpPr>
        <p:spPr>
          <a:xfrm>
            <a:off x="7712964" y="6800850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/>
          <p:cNvSpPr>
            <a:spLocks noChangeAspect="1"/>
          </p:cNvSpPr>
          <p:nvPr/>
        </p:nvSpPr>
        <p:spPr>
          <a:xfrm>
            <a:off x="6799548" y="11370564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Oval 179"/>
          <p:cNvSpPr>
            <a:spLocks noChangeAspect="1"/>
          </p:cNvSpPr>
          <p:nvPr/>
        </p:nvSpPr>
        <p:spPr>
          <a:xfrm>
            <a:off x="7710678" y="11370564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>
            <a:spLocks noChangeAspect="1"/>
          </p:cNvSpPr>
          <p:nvPr/>
        </p:nvSpPr>
        <p:spPr>
          <a:xfrm>
            <a:off x="7713948" y="95417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>
            <a:spLocks noChangeAspect="1"/>
          </p:cNvSpPr>
          <p:nvPr/>
        </p:nvSpPr>
        <p:spPr>
          <a:xfrm>
            <a:off x="7713948" y="104561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8625078" y="77129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9533915" y="77129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>
            <a:spLocks noChangeAspect="1"/>
          </p:cNvSpPr>
          <p:nvPr/>
        </p:nvSpPr>
        <p:spPr>
          <a:xfrm>
            <a:off x="8625078" y="8625078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>
            <a:spLocks noChangeAspect="1"/>
          </p:cNvSpPr>
          <p:nvPr/>
        </p:nvSpPr>
        <p:spPr>
          <a:xfrm>
            <a:off x="9533915" y="8625078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>
            <a:spLocks noChangeAspect="1"/>
          </p:cNvSpPr>
          <p:nvPr/>
        </p:nvSpPr>
        <p:spPr>
          <a:xfrm>
            <a:off x="9533915" y="95417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>
            <a:spLocks noChangeAspect="1"/>
          </p:cNvSpPr>
          <p:nvPr/>
        </p:nvSpPr>
        <p:spPr>
          <a:xfrm>
            <a:off x="9533915" y="104561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>
            <a:spLocks noChangeAspect="1"/>
          </p:cNvSpPr>
          <p:nvPr/>
        </p:nvSpPr>
        <p:spPr>
          <a:xfrm>
            <a:off x="8621801" y="6800850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>
            <a:spLocks noChangeAspect="1"/>
          </p:cNvSpPr>
          <p:nvPr/>
        </p:nvSpPr>
        <p:spPr>
          <a:xfrm>
            <a:off x="9544050" y="6800850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>
            <a:spLocks noChangeAspect="1"/>
          </p:cNvSpPr>
          <p:nvPr/>
        </p:nvSpPr>
        <p:spPr>
          <a:xfrm>
            <a:off x="8619515" y="11370564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>
            <a:spLocks noChangeAspect="1"/>
          </p:cNvSpPr>
          <p:nvPr/>
        </p:nvSpPr>
        <p:spPr>
          <a:xfrm>
            <a:off x="9541764" y="11370564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>
            <a:spLocks noChangeAspect="1"/>
          </p:cNvSpPr>
          <p:nvPr/>
        </p:nvSpPr>
        <p:spPr>
          <a:xfrm>
            <a:off x="8625078" y="95417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>
            <a:spLocks noChangeAspect="1"/>
          </p:cNvSpPr>
          <p:nvPr/>
        </p:nvSpPr>
        <p:spPr>
          <a:xfrm>
            <a:off x="8625078" y="104561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>
            <a:spLocks noChangeAspect="1"/>
          </p:cNvSpPr>
          <p:nvPr/>
        </p:nvSpPr>
        <p:spPr>
          <a:xfrm>
            <a:off x="10456164" y="8625078"/>
            <a:ext cx="118872" cy="118872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>
            <a:spLocks noChangeAspect="1"/>
          </p:cNvSpPr>
          <p:nvPr/>
        </p:nvSpPr>
        <p:spPr>
          <a:xfrm>
            <a:off x="10456164" y="95417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>
            <a:spLocks noChangeAspect="1"/>
          </p:cNvSpPr>
          <p:nvPr/>
        </p:nvSpPr>
        <p:spPr>
          <a:xfrm>
            <a:off x="10456164" y="104561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>
            <a:spLocks noChangeAspect="1"/>
          </p:cNvSpPr>
          <p:nvPr/>
        </p:nvSpPr>
        <p:spPr>
          <a:xfrm>
            <a:off x="10456164" y="11370564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11370564" y="7712964"/>
            <a:ext cx="118872" cy="118872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>
            <a:spLocks noChangeAspect="1"/>
          </p:cNvSpPr>
          <p:nvPr/>
        </p:nvSpPr>
        <p:spPr>
          <a:xfrm>
            <a:off x="11372850" y="6800850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>
            <a:spLocks noChangeAspect="1"/>
          </p:cNvSpPr>
          <p:nvPr/>
        </p:nvSpPr>
        <p:spPr>
          <a:xfrm>
            <a:off x="11370564" y="8625078"/>
            <a:ext cx="118872" cy="118872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>
            <a:spLocks noChangeAspect="1"/>
          </p:cNvSpPr>
          <p:nvPr/>
        </p:nvSpPr>
        <p:spPr>
          <a:xfrm>
            <a:off x="11370564" y="95417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>
            <a:spLocks noChangeAspect="1"/>
          </p:cNvSpPr>
          <p:nvPr/>
        </p:nvSpPr>
        <p:spPr>
          <a:xfrm>
            <a:off x="11370564" y="104561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>
            <a:spLocks noChangeAspect="1"/>
          </p:cNvSpPr>
          <p:nvPr/>
        </p:nvSpPr>
        <p:spPr>
          <a:xfrm>
            <a:off x="11370564" y="11370564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>
            <a:spLocks noChangeAspect="1"/>
          </p:cNvSpPr>
          <p:nvPr/>
        </p:nvSpPr>
        <p:spPr>
          <a:xfrm>
            <a:off x="12284964" y="77129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/>
          <p:cNvSpPr>
            <a:spLocks noChangeAspect="1"/>
          </p:cNvSpPr>
          <p:nvPr/>
        </p:nvSpPr>
        <p:spPr>
          <a:xfrm>
            <a:off x="12284964" y="8625078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>
            <a:spLocks noChangeAspect="1"/>
          </p:cNvSpPr>
          <p:nvPr/>
        </p:nvSpPr>
        <p:spPr>
          <a:xfrm>
            <a:off x="12284964" y="95417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>
            <a:spLocks noChangeAspect="1"/>
          </p:cNvSpPr>
          <p:nvPr/>
        </p:nvSpPr>
        <p:spPr>
          <a:xfrm>
            <a:off x="12284964" y="10456164"/>
            <a:ext cx="118872" cy="11887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>
            <a:spLocks noChangeAspect="1"/>
          </p:cNvSpPr>
          <p:nvPr/>
        </p:nvSpPr>
        <p:spPr>
          <a:xfrm>
            <a:off x="12287250" y="6800850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>
            <a:spLocks noChangeAspect="1"/>
          </p:cNvSpPr>
          <p:nvPr/>
        </p:nvSpPr>
        <p:spPr>
          <a:xfrm>
            <a:off x="13201650" y="6800850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>
            <a:spLocks noChangeAspect="1"/>
          </p:cNvSpPr>
          <p:nvPr/>
        </p:nvSpPr>
        <p:spPr>
          <a:xfrm>
            <a:off x="12284964" y="11370564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>
            <a:spLocks noChangeAspect="1"/>
          </p:cNvSpPr>
          <p:nvPr/>
        </p:nvSpPr>
        <p:spPr>
          <a:xfrm>
            <a:off x="13199364" y="11370564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Oval 190"/>
          <p:cNvSpPr>
            <a:spLocks noChangeAspect="1"/>
          </p:cNvSpPr>
          <p:nvPr/>
        </p:nvSpPr>
        <p:spPr>
          <a:xfrm>
            <a:off x="13199364" y="7712964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/>
          <p:cNvSpPr>
            <a:spLocks noChangeAspect="1"/>
          </p:cNvSpPr>
          <p:nvPr/>
        </p:nvSpPr>
        <p:spPr>
          <a:xfrm>
            <a:off x="13199364" y="8625078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/>
          <p:cNvSpPr>
            <a:spLocks noChangeAspect="1"/>
          </p:cNvSpPr>
          <p:nvPr/>
        </p:nvSpPr>
        <p:spPr>
          <a:xfrm>
            <a:off x="13199364" y="9541764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/>
          <p:cNvSpPr>
            <a:spLocks noChangeAspect="1"/>
          </p:cNvSpPr>
          <p:nvPr/>
        </p:nvSpPr>
        <p:spPr>
          <a:xfrm>
            <a:off x="13199364" y="10456164"/>
            <a:ext cx="118872" cy="11887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9" name="Straight Arrow Connector 348"/>
          <p:cNvCxnSpPr/>
          <p:nvPr/>
        </p:nvCxnSpPr>
        <p:spPr>
          <a:xfrm flipV="1">
            <a:off x="10058400" y="7315200"/>
            <a:ext cx="0" cy="685800"/>
          </a:xfrm>
          <a:prstGeom prst="straightConnector1">
            <a:avLst/>
          </a:prstGeom>
          <a:ln w="254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Rectangle 224"/>
          <p:cNvSpPr/>
          <p:nvPr/>
        </p:nvSpPr>
        <p:spPr>
          <a:xfrm>
            <a:off x="10229850" y="7543800"/>
            <a:ext cx="1828800" cy="1828800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TextBox 226"/>
          <p:cNvSpPr txBox="1"/>
          <p:nvPr/>
        </p:nvSpPr>
        <p:spPr>
          <a:xfrm>
            <a:off x="6984958" y="7899975"/>
            <a:ext cx="1274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(</a:t>
            </a:r>
            <a:r>
              <a:rPr lang="el-GR" sz="2400" i="1" dirty="0" smtClean="0">
                <a:solidFill>
                  <a:srgbClr val="FF0000"/>
                </a:solidFill>
              </a:rPr>
              <a:t>Δ</a:t>
            </a:r>
            <a:r>
              <a:rPr lang="en-US" sz="2400" i="1" baseline="-25000" dirty="0">
                <a:solidFill>
                  <a:srgbClr val="FF0000"/>
                </a:solidFill>
              </a:rPr>
              <a:t>i</a:t>
            </a:r>
            <a:r>
              <a:rPr lang="en-US" sz="2400" i="1" baseline="-25000" dirty="0" smtClean="0">
                <a:solidFill>
                  <a:srgbClr val="FF0000"/>
                </a:solidFill>
              </a:rPr>
              <a:t> </a:t>
            </a:r>
            <a:r>
              <a:rPr lang="en-US" sz="2400" i="1" dirty="0" smtClean="0">
                <a:solidFill>
                  <a:srgbClr val="FF0000"/>
                </a:solidFill>
              </a:rPr>
              <a:t>,</a:t>
            </a:r>
            <a:r>
              <a:rPr lang="el-GR" sz="2400" i="1" dirty="0" smtClean="0">
                <a:solidFill>
                  <a:srgbClr val="FF0000"/>
                </a:solidFill>
              </a:rPr>
              <a:t> Δ</a:t>
            </a:r>
            <a:r>
              <a:rPr lang="en-US" sz="2400" i="1" baseline="-25000" dirty="0">
                <a:solidFill>
                  <a:srgbClr val="FF0000"/>
                </a:solidFill>
              </a:rPr>
              <a:t>j</a:t>
            </a:r>
            <a:r>
              <a:rPr lang="en-US" sz="2400" i="1" dirty="0" smtClean="0">
                <a:solidFill>
                  <a:srgbClr val="FF0000"/>
                </a:solidFill>
              </a:rPr>
              <a:t>)</a:t>
            </a:r>
            <a:endParaRPr lang="en-US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2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200400" y="4572000"/>
            <a:ext cx="15087600" cy="11430000"/>
            <a:chOff x="3200400" y="4572000"/>
            <a:chExt cx="15087600" cy="11430000"/>
          </a:xfrm>
        </p:grpSpPr>
        <p:sp>
          <p:nvSpPr>
            <p:cNvPr id="2" name="Rectangle 1"/>
            <p:cNvSpPr/>
            <p:nvPr/>
          </p:nvSpPr>
          <p:spPr>
            <a:xfrm>
              <a:off x="3200400" y="4572000"/>
              <a:ext cx="15087600" cy="1143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4572000" y="6400800"/>
              <a:ext cx="9144000" cy="54864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5486400" y="7315200"/>
              <a:ext cx="7315200" cy="3657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5" name="Straight Arrow Connector 194"/>
            <p:cNvCxnSpPr/>
            <p:nvPr/>
          </p:nvCxnSpPr>
          <p:spPr>
            <a:xfrm>
              <a:off x="5486400" y="12801600"/>
              <a:ext cx="73152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TextBox 195"/>
            <p:cNvSpPr txBox="1"/>
            <p:nvPr/>
          </p:nvSpPr>
          <p:spPr>
            <a:xfrm>
              <a:off x="8971517" y="12509212"/>
              <a:ext cx="344966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3200" i="1" dirty="0" smtClean="0"/>
                <a:t>s</a:t>
              </a:r>
              <a:endParaRPr lang="en-US" sz="3200" i="1" dirty="0"/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5133579" y="12801600"/>
              <a:ext cx="7056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0.0</a:t>
              </a:r>
              <a:endParaRPr lang="en-US" sz="3200" dirty="0"/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2448779" y="12801600"/>
              <a:ext cx="7056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1</a:t>
              </a:r>
              <a:r>
                <a:rPr lang="en-US" sz="3200" dirty="0" smtClean="0"/>
                <a:t>.0</a:t>
              </a:r>
              <a:endParaRPr lang="en-US" sz="3200" dirty="0"/>
            </a:p>
          </p:txBody>
        </p:sp>
        <p:cxnSp>
          <p:nvCxnSpPr>
            <p:cNvPr id="199" name="Straight Arrow Connector 198"/>
            <p:cNvCxnSpPr/>
            <p:nvPr/>
          </p:nvCxnSpPr>
          <p:spPr>
            <a:xfrm>
              <a:off x="4572000" y="13716000"/>
              <a:ext cx="9144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TextBox 199"/>
            <p:cNvSpPr txBox="1"/>
            <p:nvPr/>
          </p:nvSpPr>
          <p:spPr>
            <a:xfrm>
              <a:off x="8971517" y="13423612"/>
              <a:ext cx="396262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3200" i="1" dirty="0"/>
                <a:t>u</a:t>
              </a: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4114800" y="13716000"/>
              <a:ext cx="9236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-1.0 </a:t>
              </a:r>
              <a:endParaRPr lang="en-US" sz="3200" dirty="0"/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13363179" y="13716000"/>
              <a:ext cx="7056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9.0</a:t>
              </a:r>
              <a:endParaRPr lang="en-US" sz="3200" dirty="0"/>
            </a:p>
          </p:txBody>
        </p:sp>
        <p:cxnSp>
          <p:nvCxnSpPr>
            <p:cNvPr id="203" name="Straight Arrow Connector 202"/>
            <p:cNvCxnSpPr/>
            <p:nvPr/>
          </p:nvCxnSpPr>
          <p:spPr>
            <a:xfrm>
              <a:off x="5029200" y="14630400"/>
              <a:ext cx="82296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TextBox 203"/>
            <p:cNvSpPr txBox="1"/>
            <p:nvPr/>
          </p:nvSpPr>
          <p:spPr>
            <a:xfrm>
              <a:off x="9004378" y="14338012"/>
              <a:ext cx="27924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3200" i="1" dirty="0" smtClean="0"/>
                <a:t>i</a:t>
              </a:r>
              <a:endParaRPr lang="en-US" sz="3200" i="1" dirty="0"/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4723667" y="14859000"/>
              <a:ext cx="6110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-1 </a:t>
              </a:r>
              <a:endParaRPr lang="en-US" sz="3200" dirty="0"/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13062272" y="14859000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8</a:t>
              </a:r>
            </a:p>
          </p:txBody>
        </p:sp>
        <p:cxnSp>
          <p:nvCxnSpPr>
            <p:cNvPr id="207" name="Straight Connector 206"/>
            <p:cNvCxnSpPr/>
            <p:nvPr/>
          </p:nvCxnSpPr>
          <p:spPr>
            <a:xfrm flipV="1">
              <a:off x="6858000" y="14630400"/>
              <a:ext cx="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flipV="1">
              <a:off x="5029200" y="14630400"/>
              <a:ext cx="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flipV="1">
              <a:off x="5943600" y="14630400"/>
              <a:ext cx="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flipV="1">
              <a:off x="7772400" y="14630400"/>
              <a:ext cx="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flipV="1">
              <a:off x="8686800" y="14630400"/>
              <a:ext cx="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flipV="1">
              <a:off x="9601200" y="14630400"/>
              <a:ext cx="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flipV="1">
              <a:off x="10515600" y="14630400"/>
              <a:ext cx="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flipV="1">
              <a:off x="11430000" y="14630400"/>
              <a:ext cx="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flipV="1">
              <a:off x="12344400" y="14630400"/>
              <a:ext cx="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flipV="1">
              <a:off x="13258800" y="14630400"/>
              <a:ext cx="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TextBox 216"/>
            <p:cNvSpPr txBox="1"/>
            <p:nvPr/>
          </p:nvSpPr>
          <p:spPr>
            <a:xfrm>
              <a:off x="5747072" y="14859000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0</a:t>
              </a: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6661472" y="14859000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1</a:t>
              </a:r>
              <a:endParaRPr lang="en-US" sz="3200" dirty="0"/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7575872" y="14859000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2</a:t>
              </a: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8490272" y="14859000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3</a:t>
              </a:r>
              <a:endParaRPr lang="en-US" sz="3200" dirty="0"/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9404672" y="14859000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4</a:t>
              </a: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10319072" y="14859000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5</a:t>
              </a:r>
              <a:endParaRPr lang="en-US" sz="3200" dirty="0"/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11233472" y="14859000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6</a:t>
              </a:r>
              <a:endParaRPr lang="en-US" sz="3200" dirty="0"/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12147872" y="14859000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7</a:t>
              </a:r>
            </a:p>
          </p:txBody>
        </p:sp>
        <p:cxnSp>
          <p:nvCxnSpPr>
            <p:cNvPr id="244" name="Straight Arrow Connector 243"/>
            <p:cNvCxnSpPr/>
            <p:nvPr/>
          </p:nvCxnSpPr>
          <p:spPr>
            <a:xfrm flipV="1">
              <a:off x="14630400" y="7315200"/>
              <a:ext cx="0" cy="365760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TextBox 244"/>
            <p:cNvSpPr txBox="1"/>
            <p:nvPr/>
          </p:nvSpPr>
          <p:spPr>
            <a:xfrm rot="16200000">
              <a:off x="14469138" y="8851612"/>
              <a:ext cx="32252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3200" i="1" dirty="0"/>
                <a:t>t</a:t>
              </a:r>
            </a:p>
          </p:txBody>
        </p:sp>
        <p:sp>
          <p:nvSpPr>
            <p:cNvPr id="246" name="TextBox 245"/>
            <p:cNvSpPr txBox="1"/>
            <p:nvPr/>
          </p:nvSpPr>
          <p:spPr>
            <a:xfrm rot="16200000">
              <a:off x="14569967" y="10680412"/>
              <a:ext cx="7056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1</a:t>
              </a:r>
              <a:r>
                <a:rPr lang="en-US" sz="3200" dirty="0" smtClean="0"/>
                <a:t>.0</a:t>
              </a:r>
              <a:endParaRPr lang="en-US" sz="3200" dirty="0"/>
            </a:p>
          </p:txBody>
        </p:sp>
        <p:sp>
          <p:nvSpPr>
            <p:cNvPr id="247" name="TextBox 246"/>
            <p:cNvSpPr txBox="1"/>
            <p:nvPr/>
          </p:nvSpPr>
          <p:spPr>
            <a:xfrm rot="16200000">
              <a:off x="14569967" y="7022812"/>
              <a:ext cx="7056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0.0</a:t>
              </a:r>
              <a:endParaRPr lang="en-US" sz="3200" dirty="0"/>
            </a:p>
          </p:txBody>
        </p:sp>
        <p:cxnSp>
          <p:nvCxnSpPr>
            <p:cNvPr id="248" name="Straight Arrow Connector 247"/>
            <p:cNvCxnSpPr/>
            <p:nvPr/>
          </p:nvCxnSpPr>
          <p:spPr>
            <a:xfrm flipV="1">
              <a:off x="15544800" y="6400800"/>
              <a:ext cx="0" cy="54864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TextBox 248"/>
            <p:cNvSpPr txBox="1"/>
            <p:nvPr/>
          </p:nvSpPr>
          <p:spPr>
            <a:xfrm rot="16200000">
              <a:off x="15361096" y="8851612"/>
              <a:ext cx="367408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3200" i="1" dirty="0" smtClean="0"/>
                <a:t>v</a:t>
              </a:r>
              <a:endParaRPr lang="en-US" sz="3200" i="1" dirty="0"/>
            </a:p>
          </p:txBody>
        </p:sp>
        <p:sp>
          <p:nvSpPr>
            <p:cNvPr id="250" name="TextBox 249"/>
            <p:cNvSpPr txBox="1"/>
            <p:nvPr/>
          </p:nvSpPr>
          <p:spPr>
            <a:xfrm rot="16200000">
              <a:off x="15441890" y="11594812"/>
              <a:ext cx="7986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5.0 </a:t>
              </a:r>
              <a:endParaRPr lang="en-US" sz="3200" dirty="0"/>
            </a:p>
          </p:txBody>
        </p:sp>
        <p:sp>
          <p:nvSpPr>
            <p:cNvPr id="251" name="TextBox 250"/>
            <p:cNvSpPr txBox="1"/>
            <p:nvPr/>
          </p:nvSpPr>
          <p:spPr>
            <a:xfrm rot="16200000">
              <a:off x="15375362" y="6108412"/>
              <a:ext cx="9236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-1.0 </a:t>
              </a:r>
              <a:endParaRPr lang="en-US" sz="3200" dirty="0"/>
            </a:p>
          </p:txBody>
        </p:sp>
        <p:cxnSp>
          <p:nvCxnSpPr>
            <p:cNvPr id="252" name="Straight Arrow Connector 251"/>
            <p:cNvCxnSpPr/>
            <p:nvPr/>
          </p:nvCxnSpPr>
          <p:spPr>
            <a:xfrm rot="16200000">
              <a:off x="14173200" y="9144000"/>
              <a:ext cx="4572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3" name="TextBox 252"/>
            <p:cNvSpPr txBox="1"/>
            <p:nvPr/>
          </p:nvSpPr>
          <p:spPr>
            <a:xfrm rot="16200000">
              <a:off x="16317975" y="8851612"/>
              <a:ext cx="282450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3200" i="1" dirty="0"/>
                <a:t>j</a:t>
              </a:r>
            </a:p>
          </p:txBody>
        </p:sp>
        <p:cxnSp>
          <p:nvCxnSpPr>
            <p:cNvPr id="256" name="Straight Connector 255"/>
            <p:cNvCxnSpPr/>
            <p:nvPr/>
          </p:nvCxnSpPr>
          <p:spPr>
            <a:xfrm rot="16200000" flipV="1">
              <a:off x="16573500" y="10401300"/>
              <a:ext cx="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16200000" flipV="1">
              <a:off x="16573500" y="11315700"/>
              <a:ext cx="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V="1">
              <a:off x="16573500" y="9486900"/>
              <a:ext cx="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V="1">
              <a:off x="16573500" y="8572500"/>
              <a:ext cx="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V="1">
              <a:off x="16573500" y="7658100"/>
              <a:ext cx="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V="1">
              <a:off x="16573500" y="6747219"/>
              <a:ext cx="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TextBox 265"/>
            <p:cNvSpPr txBox="1"/>
            <p:nvPr/>
          </p:nvSpPr>
          <p:spPr>
            <a:xfrm rot="16200000">
              <a:off x="16783660" y="11137612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4</a:t>
              </a:r>
              <a:endParaRPr lang="en-US" sz="3200" dirty="0"/>
            </a:p>
          </p:txBody>
        </p:sp>
        <p:sp>
          <p:nvSpPr>
            <p:cNvPr id="267" name="TextBox 266"/>
            <p:cNvSpPr txBox="1"/>
            <p:nvPr/>
          </p:nvSpPr>
          <p:spPr>
            <a:xfrm rot="16200000">
              <a:off x="16783660" y="10223212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3</a:t>
              </a:r>
            </a:p>
          </p:txBody>
        </p:sp>
        <p:sp>
          <p:nvSpPr>
            <p:cNvPr id="268" name="TextBox 267"/>
            <p:cNvSpPr txBox="1"/>
            <p:nvPr/>
          </p:nvSpPr>
          <p:spPr>
            <a:xfrm rot="16200000">
              <a:off x="16783660" y="9308812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2</a:t>
              </a:r>
            </a:p>
          </p:txBody>
        </p:sp>
        <p:sp>
          <p:nvSpPr>
            <p:cNvPr id="269" name="TextBox 268"/>
            <p:cNvSpPr txBox="1"/>
            <p:nvPr/>
          </p:nvSpPr>
          <p:spPr>
            <a:xfrm rot="16200000">
              <a:off x="16783660" y="8394412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1</a:t>
              </a:r>
            </a:p>
          </p:txBody>
        </p:sp>
        <p:sp>
          <p:nvSpPr>
            <p:cNvPr id="270" name="TextBox 269"/>
            <p:cNvSpPr txBox="1"/>
            <p:nvPr/>
          </p:nvSpPr>
          <p:spPr>
            <a:xfrm rot="16200000">
              <a:off x="16783660" y="7480011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0</a:t>
              </a:r>
            </a:p>
          </p:txBody>
        </p:sp>
        <p:sp>
          <p:nvSpPr>
            <p:cNvPr id="271" name="TextBox 270"/>
            <p:cNvSpPr txBox="1"/>
            <p:nvPr/>
          </p:nvSpPr>
          <p:spPr>
            <a:xfrm rot="16200000">
              <a:off x="16674655" y="6565612"/>
              <a:ext cx="6110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-1 </a:t>
              </a:r>
              <a:endParaRPr lang="en-US" sz="3200" dirty="0"/>
            </a:p>
          </p:txBody>
        </p:sp>
        <p:cxnSp>
          <p:nvCxnSpPr>
            <p:cNvPr id="290" name="Straight Connector 289"/>
            <p:cNvCxnSpPr/>
            <p:nvPr/>
          </p:nvCxnSpPr>
          <p:spPr>
            <a:xfrm>
              <a:off x="4572000" y="64008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/>
          </p:nvCxnSpPr>
          <p:spPr>
            <a:xfrm>
              <a:off x="4572000" y="73152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>
              <a:off x="4572000" y="82296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/>
          </p:nvCxnSpPr>
          <p:spPr>
            <a:xfrm>
              <a:off x="4572000" y="9144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>
              <a:off x="4572000" y="100584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/>
          </p:nvCxnSpPr>
          <p:spPr>
            <a:xfrm>
              <a:off x="4572000" y="109728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/>
          </p:nvCxnSpPr>
          <p:spPr>
            <a:xfrm>
              <a:off x="4572000" y="118872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>
              <a:off x="5486400" y="6400800"/>
              <a:ext cx="0" cy="5486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>
              <a:off x="4572000" y="6400800"/>
              <a:ext cx="0" cy="5486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/>
          </p:nvCxnSpPr>
          <p:spPr>
            <a:xfrm>
              <a:off x="6400800" y="6400800"/>
              <a:ext cx="0" cy="5486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/>
          </p:nvCxnSpPr>
          <p:spPr>
            <a:xfrm>
              <a:off x="7315200" y="6400800"/>
              <a:ext cx="0" cy="5486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>
              <a:off x="8229600" y="6400800"/>
              <a:ext cx="0" cy="5486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/>
          </p:nvCxnSpPr>
          <p:spPr>
            <a:xfrm>
              <a:off x="9144000" y="6400800"/>
              <a:ext cx="0" cy="5486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/>
          </p:nvCxnSpPr>
          <p:spPr>
            <a:xfrm>
              <a:off x="10058400" y="6400800"/>
              <a:ext cx="0" cy="5486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/>
          </p:nvCxnSpPr>
          <p:spPr>
            <a:xfrm>
              <a:off x="10972800" y="6400800"/>
              <a:ext cx="0" cy="5486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/>
          </p:nvCxnSpPr>
          <p:spPr>
            <a:xfrm>
              <a:off x="11887200" y="6400800"/>
              <a:ext cx="0" cy="5486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>
              <a:off x="12801600" y="6400800"/>
              <a:ext cx="0" cy="5486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/>
          </p:nvCxnSpPr>
          <p:spPr>
            <a:xfrm>
              <a:off x="13716000" y="6400800"/>
              <a:ext cx="0" cy="5486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8" name="Oval 277"/>
            <p:cNvSpPr>
              <a:spLocks noChangeAspect="1"/>
            </p:cNvSpPr>
            <p:nvPr/>
          </p:nvSpPr>
          <p:spPr>
            <a:xfrm>
              <a:off x="11082528" y="8401050"/>
              <a:ext cx="118872" cy="11887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TextBox 331"/>
            <p:cNvSpPr txBox="1"/>
            <p:nvPr/>
          </p:nvSpPr>
          <p:spPr>
            <a:xfrm>
              <a:off x="11270876" y="8101859"/>
              <a:ext cx="328936" cy="461665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3600" i="1" baseline="-25000" dirty="0" err="1" smtClean="0"/>
                <a:t>ij</a:t>
              </a:r>
              <a:endParaRPr lang="en-US" sz="3600" i="1" baseline="-25000" dirty="0"/>
            </a:p>
          </p:txBody>
        </p:sp>
        <p:cxnSp>
          <p:nvCxnSpPr>
            <p:cNvPr id="348" name="Straight Arrow Connector 347"/>
            <p:cNvCxnSpPr/>
            <p:nvPr/>
          </p:nvCxnSpPr>
          <p:spPr>
            <a:xfrm flipH="1">
              <a:off x="8747219" y="8693836"/>
              <a:ext cx="2666918" cy="880293"/>
            </a:xfrm>
            <a:prstGeom prst="straightConnector1">
              <a:avLst/>
            </a:prstGeom>
            <a:ln w="50800" cap="flat">
              <a:solidFill>
                <a:schemeClr val="bg1">
                  <a:lumMod val="85000"/>
                </a:schemeClr>
              </a:solidFill>
              <a:miter lim="800000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Oval 139"/>
            <p:cNvSpPr>
              <a:spLocks noChangeAspect="1"/>
            </p:cNvSpPr>
            <p:nvPr/>
          </p:nvSpPr>
          <p:spPr>
            <a:xfrm>
              <a:off x="10456164" y="7712964"/>
              <a:ext cx="118872" cy="118872"/>
            </a:xfrm>
            <a:prstGeom prst="ellipse">
              <a:avLst/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>
              <a:spLocks noChangeAspect="1"/>
            </p:cNvSpPr>
            <p:nvPr/>
          </p:nvSpPr>
          <p:spPr>
            <a:xfrm>
              <a:off x="10458450" y="6800850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>
              <a:spLocks noChangeAspect="1"/>
            </p:cNvSpPr>
            <p:nvPr/>
          </p:nvSpPr>
          <p:spPr>
            <a:xfrm>
              <a:off x="5884164" y="77129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/>
            <p:cNvSpPr>
              <a:spLocks noChangeAspect="1"/>
            </p:cNvSpPr>
            <p:nvPr/>
          </p:nvSpPr>
          <p:spPr>
            <a:xfrm>
              <a:off x="5884164" y="8625078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/>
            <p:cNvSpPr>
              <a:spLocks noChangeAspect="1"/>
            </p:cNvSpPr>
            <p:nvPr/>
          </p:nvSpPr>
          <p:spPr>
            <a:xfrm>
              <a:off x="5884164" y="95417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>
              <a:spLocks noChangeAspect="1"/>
            </p:cNvSpPr>
            <p:nvPr/>
          </p:nvSpPr>
          <p:spPr>
            <a:xfrm>
              <a:off x="5884164" y="104561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>
              <a:spLocks noChangeAspect="1"/>
            </p:cNvSpPr>
            <p:nvPr/>
          </p:nvSpPr>
          <p:spPr>
            <a:xfrm>
              <a:off x="4972050" y="6800850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>
              <a:spLocks noChangeAspect="1"/>
            </p:cNvSpPr>
            <p:nvPr/>
          </p:nvSpPr>
          <p:spPr>
            <a:xfrm>
              <a:off x="5888736" y="6800850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/>
            <p:cNvSpPr>
              <a:spLocks noChangeAspect="1"/>
            </p:cNvSpPr>
            <p:nvPr/>
          </p:nvSpPr>
          <p:spPr>
            <a:xfrm>
              <a:off x="4969764" y="11370564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5886450" y="11370564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/>
            <p:cNvSpPr>
              <a:spLocks noChangeAspect="1"/>
            </p:cNvSpPr>
            <p:nvPr/>
          </p:nvSpPr>
          <p:spPr>
            <a:xfrm>
              <a:off x="4969764" y="7715250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/>
            <p:cNvSpPr>
              <a:spLocks noChangeAspect="1"/>
            </p:cNvSpPr>
            <p:nvPr/>
          </p:nvSpPr>
          <p:spPr>
            <a:xfrm>
              <a:off x="4969764" y="8627364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/>
            <p:cNvSpPr>
              <a:spLocks noChangeAspect="1"/>
            </p:cNvSpPr>
            <p:nvPr/>
          </p:nvSpPr>
          <p:spPr>
            <a:xfrm>
              <a:off x="4969764" y="9544050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/>
            <p:cNvSpPr>
              <a:spLocks noChangeAspect="1"/>
            </p:cNvSpPr>
            <p:nvPr/>
          </p:nvSpPr>
          <p:spPr>
            <a:xfrm>
              <a:off x="4969764" y="10458450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>
              <a:spLocks noChangeAspect="1"/>
            </p:cNvSpPr>
            <p:nvPr/>
          </p:nvSpPr>
          <p:spPr>
            <a:xfrm>
              <a:off x="6800850" y="77129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7713948" y="77129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/>
            <p:cNvSpPr>
              <a:spLocks noChangeAspect="1"/>
            </p:cNvSpPr>
            <p:nvPr/>
          </p:nvSpPr>
          <p:spPr>
            <a:xfrm>
              <a:off x="6800850" y="8625078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>
              <a:spLocks noChangeAspect="1"/>
            </p:cNvSpPr>
            <p:nvPr/>
          </p:nvSpPr>
          <p:spPr>
            <a:xfrm>
              <a:off x="7713948" y="8625078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/>
            <p:cNvSpPr>
              <a:spLocks noChangeAspect="1"/>
            </p:cNvSpPr>
            <p:nvPr/>
          </p:nvSpPr>
          <p:spPr>
            <a:xfrm>
              <a:off x="6800850" y="95417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>
              <a:spLocks noChangeAspect="1"/>
            </p:cNvSpPr>
            <p:nvPr/>
          </p:nvSpPr>
          <p:spPr>
            <a:xfrm>
              <a:off x="6800850" y="104561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801834" y="6800850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/>
            <p:cNvSpPr>
              <a:spLocks noChangeAspect="1"/>
            </p:cNvSpPr>
            <p:nvPr/>
          </p:nvSpPr>
          <p:spPr>
            <a:xfrm>
              <a:off x="7712964" y="6800850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/>
            <p:cNvSpPr>
              <a:spLocks noChangeAspect="1"/>
            </p:cNvSpPr>
            <p:nvPr/>
          </p:nvSpPr>
          <p:spPr>
            <a:xfrm>
              <a:off x="6799548" y="11370564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/>
            <p:cNvSpPr>
              <a:spLocks noChangeAspect="1"/>
            </p:cNvSpPr>
            <p:nvPr/>
          </p:nvSpPr>
          <p:spPr>
            <a:xfrm>
              <a:off x="7710678" y="11370564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/>
            <p:cNvSpPr>
              <a:spLocks noChangeAspect="1"/>
            </p:cNvSpPr>
            <p:nvPr/>
          </p:nvSpPr>
          <p:spPr>
            <a:xfrm>
              <a:off x="7713948" y="95417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>
              <a:spLocks noChangeAspect="1"/>
            </p:cNvSpPr>
            <p:nvPr/>
          </p:nvSpPr>
          <p:spPr>
            <a:xfrm>
              <a:off x="7713948" y="104561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>
              <a:spLocks noChangeAspect="1"/>
            </p:cNvSpPr>
            <p:nvPr/>
          </p:nvSpPr>
          <p:spPr>
            <a:xfrm>
              <a:off x="8625078" y="77129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>
              <a:spLocks noChangeAspect="1"/>
            </p:cNvSpPr>
            <p:nvPr/>
          </p:nvSpPr>
          <p:spPr>
            <a:xfrm>
              <a:off x="9533915" y="77129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>
              <a:spLocks noChangeAspect="1"/>
            </p:cNvSpPr>
            <p:nvPr/>
          </p:nvSpPr>
          <p:spPr>
            <a:xfrm>
              <a:off x="8625078" y="8625078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>
              <a:spLocks noChangeAspect="1"/>
            </p:cNvSpPr>
            <p:nvPr/>
          </p:nvSpPr>
          <p:spPr>
            <a:xfrm>
              <a:off x="9533915" y="8625078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>
              <a:spLocks noChangeAspect="1"/>
            </p:cNvSpPr>
            <p:nvPr/>
          </p:nvSpPr>
          <p:spPr>
            <a:xfrm>
              <a:off x="9533915" y="95417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>
              <a:spLocks noChangeAspect="1"/>
            </p:cNvSpPr>
            <p:nvPr/>
          </p:nvSpPr>
          <p:spPr>
            <a:xfrm>
              <a:off x="9533915" y="104561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/>
            <p:cNvSpPr>
              <a:spLocks noChangeAspect="1"/>
            </p:cNvSpPr>
            <p:nvPr/>
          </p:nvSpPr>
          <p:spPr>
            <a:xfrm>
              <a:off x="8621801" y="6800850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9544050" y="6800850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8619515" y="11370564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/>
            <p:cNvSpPr>
              <a:spLocks noChangeAspect="1"/>
            </p:cNvSpPr>
            <p:nvPr/>
          </p:nvSpPr>
          <p:spPr>
            <a:xfrm>
              <a:off x="9541764" y="11370564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/>
            <p:cNvSpPr>
              <a:spLocks noChangeAspect="1"/>
            </p:cNvSpPr>
            <p:nvPr/>
          </p:nvSpPr>
          <p:spPr>
            <a:xfrm>
              <a:off x="8625078" y="95417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>
              <a:spLocks noChangeAspect="1"/>
            </p:cNvSpPr>
            <p:nvPr/>
          </p:nvSpPr>
          <p:spPr>
            <a:xfrm>
              <a:off x="8625078" y="104561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>
              <a:spLocks noChangeAspect="1"/>
            </p:cNvSpPr>
            <p:nvPr/>
          </p:nvSpPr>
          <p:spPr>
            <a:xfrm>
              <a:off x="10456164" y="8625078"/>
              <a:ext cx="118872" cy="118872"/>
            </a:xfrm>
            <a:prstGeom prst="ellipse">
              <a:avLst/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/>
            <p:cNvSpPr>
              <a:spLocks noChangeAspect="1"/>
            </p:cNvSpPr>
            <p:nvPr/>
          </p:nvSpPr>
          <p:spPr>
            <a:xfrm>
              <a:off x="10456164" y="95417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>
              <a:spLocks noChangeAspect="1"/>
            </p:cNvSpPr>
            <p:nvPr/>
          </p:nvSpPr>
          <p:spPr>
            <a:xfrm>
              <a:off x="10456164" y="104561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/>
            <p:cNvSpPr>
              <a:spLocks noChangeAspect="1"/>
            </p:cNvSpPr>
            <p:nvPr/>
          </p:nvSpPr>
          <p:spPr>
            <a:xfrm>
              <a:off x="10456164" y="11370564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>
              <a:spLocks noChangeAspect="1"/>
            </p:cNvSpPr>
            <p:nvPr/>
          </p:nvSpPr>
          <p:spPr>
            <a:xfrm>
              <a:off x="11370564" y="7712964"/>
              <a:ext cx="118872" cy="118872"/>
            </a:xfrm>
            <a:prstGeom prst="ellipse">
              <a:avLst/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>
              <a:spLocks noChangeAspect="1"/>
            </p:cNvSpPr>
            <p:nvPr/>
          </p:nvSpPr>
          <p:spPr>
            <a:xfrm>
              <a:off x="11372850" y="6800850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/>
            <p:cNvSpPr>
              <a:spLocks noChangeAspect="1"/>
            </p:cNvSpPr>
            <p:nvPr/>
          </p:nvSpPr>
          <p:spPr>
            <a:xfrm>
              <a:off x="11370564" y="8625078"/>
              <a:ext cx="118872" cy="118872"/>
            </a:xfrm>
            <a:prstGeom prst="ellipse">
              <a:avLst/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/>
            <p:cNvSpPr>
              <a:spLocks noChangeAspect="1"/>
            </p:cNvSpPr>
            <p:nvPr/>
          </p:nvSpPr>
          <p:spPr>
            <a:xfrm>
              <a:off x="11370564" y="95417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/>
            <p:cNvSpPr>
              <a:spLocks noChangeAspect="1"/>
            </p:cNvSpPr>
            <p:nvPr/>
          </p:nvSpPr>
          <p:spPr>
            <a:xfrm>
              <a:off x="11370564" y="104561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11370564" y="11370564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>
              <a:spLocks noChangeAspect="1"/>
            </p:cNvSpPr>
            <p:nvPr/>
          </p:nvSpPr>
          <p:spPr>
            <a:xfrm>
              <a:off x="12284964" y="77129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/>
            <p:cNvSpPr>
              <a:spLocks noChangeAspect="1"/>
            </p:cNvSpPr>
            <p:nvPr/>
          </p:nvSpPr>
          <p:spPr>
            <a:xfrm>
              <a:off x="12284964" y="8625078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/>
            <p:cNvSpPr>
              <a:spLocks noChangeAspect="1"/>
            </p:cNvSpPr>
            <p:nvPr/>
          </p:nvSpPr>
          <p:spPr>
            <a:xfrm>
              <a:off x="12284964" y="95417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>
              <a:spLocks noChangeAspect="1"/>
            </p:cNvSpPr>
            <p:nvPr/>
          </p:nvSpPr>
          <p:spPr>
            <a:xfrm>
              <a:off x="12284964" y="10456164"/>
              <a:ext cx="118872" cy="118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12287250" y="6800850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>
              <a:spLocks noChangeAspect="1"/>
            </p:cNvSpPr>
            <p:nvPr/>
          </p:nvSpPr>
          <p:spPr>
            <a:xfrm>
              <a:off x="13201650" y="6800850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/>
            <p:cNvSpPr>
              <a:spLocks noChangeAspect="1"/>
            </p:cNvSpPr>
            <p:nvPr/>
          </p:nvSpPr>
          <p:spPr>
            <a:xfrm>
              <a:off x="12284964" y="11370564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/>
            <p:cNvSpPr>
              <a:spLocks noChangeAspect="1"/>
            </p:cNvSpPr>
            <p:nvPr/>
          </p:nvSpPr>
          <p:spPr>
            <a:xfrm>
              <a:off x="13199364" y="11370564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/>
            <p:cNvSpPr>
              <a:spLocks noChangeAspect="1"/>
            </p:cNvSpPr>
            <p:nvPr/>
          </p:nvSpPr>
          <p:spPr>
            <a:xfrm>
              <a:off x="13199364" y="7712964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/>
            <p:cNvSpPr>
              <a:spLocks noChangeAspect="1"/>
            </p:cNvSpPr>
            <p:nvPr/>
          </p:nvSpPr>
          <p:spPr>
            <a:xfrm>
              <a:off x="13199364" y="8625078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>
              <a:spLocks noChangeAspect="1"/>
            </p:cNvSpPr>
            <p:nvPr/>
          </p:nvSpPr>
          <p:spPr>
            <a:xfrm>
              <a:off x="13199364" y="9541764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>
              <a:spLocks noChangeAspect="1"/>
            </p:cNvSpPr>
            <p:nvPr/>
          </p:nvSpPr>
          <p:spPr>
            <a:xfrm>
              <a:off x="13199364" y="10456164"/>
              <a:ext cx="118872" cy="1188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Rectangle 224"/>
            <p:cNvSpPr>
              <a:spLocks noChangeAspect="1"/>
            </p:cNvSpPr>
            <p:nvPr/>
          </p:nvSpPr>
          <p:spPr>
            <a:xfrm>
              <a:off x="10703533" y="7987465"/>
              <a:ext cx="914400" cy="9144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" name="TextBox 319"/>
            <p:cNvSpPr txBox="1"/>
            <p:nvPr/>
          </p:nvSpPr>
          <p:spPr>
            <a:xfrm>
              <a:off x="8465571" y="9015682"/>
              <a:ext cx="3962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baseline="-25000" dirty="0" err="1" smtClean="0"/>
                <a:t>ij</a:t>
              </a:r>
              <a:r>
                <a:rPr lang="en-US" sz="3600" i="1" baseline="-25000" dirty="0" smtClean="0"/>
                <a:t>'</a:t>
              </a:r>
              <a:endParaRPr lang="en-US" sz="3600" i="1" baseline="-25000" dirty="0"/>
            </a:p>
          </p:txBody>
        </p:sp>
        <p:sp>
          <p:nvSpPr>
            <p:cNvPr id="324" name="Rectangle 323"/>
            <p:cNvSpPr>
              <a:spLocks noChangeAspect="1"/>
            </p:cNvSpPr>
            <p:nvPr/>
          </p:nvSpPr>
          <p:spPr>
            <a:xfrm>
              <a:off x="7932171" y="8901965"/>
              <a:ext cx="914400" cy="9144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2" name="Straight Arrow Connector 351"/>
            <p:cNvCxnSpPr>
              <a:endCxn id="154" idx="7"/>
            </p:cNvCxnSpPr>
            <p:nvPr/>
          </p:nvCxnSpPr>
          <p:spPr>
            <a:xfrm flipH="1">
              <a:off x="8726542" y="8704384"/>
              <a:ext cx="2644023" cy="85478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TextBox 225"/>
            <p:cNvSpPr txBox="1"/>
            <p:nvPr/>
          </p:nvSpPr>
          <p:spPr>
            <a:xfrm>
              <a:off x="8861833" y="8766556"/>
              <a:ext cx="11518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rgbClr val="FF0000"/>
                  </a:solidFill>
                </a:rPr>
                <a:t>(</a:t>
              </a:r>
              <a:r>
                <a:rPr lang="el-GR" sz="2400" i="1" dirty="0" smtClean="0">
                  <a:solidFill>
                    <a:srgbClr val="FF0000"/>
                  </a:solidFill>
                </a:rPr>
                <a:t>Δ</a:t>
              </a:r>
              <a:r>
                <a:rPr lang="en-US" sz="2400" i="1" baseline="-25000" dirty="0">
                  <a:solidFill>
                    <a:srgbClr val="FF0000"/>
                  </a:solidFill>
                </a:rPr>
                <a:t>i</a:t>
              </a:r>
              <a:r>
                <a:rPr lang="en-US" sz="2400" i="1" baseline="-25000" dirty="0" smtClean="0">
                  <a:solidFill>
                    <a:srgbClr val="FF0000"/>
                  </a:solidFill>
                </a:rPr>
                <a:t> </a:t>
              </a:r>
              <a:r>
                <a:rPr lang="en-US" sz="2400" i="1" dirty="0" smtClean="0">
                  <a:solidFill>
                    <a:srgbClr val="FF0000"/>
                  </a:solidFill>
                </a:rPr>
                <a:t>,</a:t>
              </a:r>
              <a:r>
                <a:rPr lang="el-GR" sz="2400" i="1" dirty="0" smtClean="0">
                  <a:solidFill>
                    <a:srgbClr val="FF0000"/>
                  </a:solidFill>
                </a:rPr>
                <a:t> Δ</a:t>
              </a:r>
              <a:r>
                <a:rPr lang="en-US" sz="2400" i="1" baseline="-25000" dirty="0">
                  <a:solidFill>
                    <a:srgbClr val="FF0000"/>
                  </a:solidFill>
                </a:rPr>
                <a:t>j</a:t>
              </a:r>
              <a:r>
                <a:rPr lang="en-US" sz="2400" i="1" dirty="0" smtClean="0">
                  <a:solidFill>
                    <a:srgbClr val="FF0000"/>
                  </a:solidFill>
                </a:rPr>
                <a:t>)</a:t>
              </a:r>
              <a:endParaRPr lang="en-US" sz="2400" i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561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486400" y="6400800"/>
            <a:ext cx="6400800" cy="6400800"/>
            <a:chOff x="5486400" y="6400800"/>
            <a:chExt cx="6400800" cy="6400800"/>
          </a:xfrm>
        </p:grpSpPr>
        <p:sp>
          <p:nvSpPr>
            <p:cNvPr id="25" name="Rectangle 24"/>
            <p:cNvSpPr/>
            <p:nvPr/>
          </p:nvSpPr>
          <p:spPr>
            <a:xfrm>
              <a:off x="5486400" y="6400800"/>
              <a:ext cx="6400800" cy="640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5" name="Straight Arrow Connector 194"/>
            <p:cNvCxnSpPr/>
            <p:nvPr/>
          </p:nvCxnSpPr>
          <p:spPr>
            <a:xfrm flipV="1">
              <a:off x="6400800" y="11885903"/>
              <a:ext cx="3657600" cy="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TextBox 196"/>
            <p:cNvSpPr txBox="1"/>
            <p:nvPr/>
          </p:nvSpPr>
          <p:spPr>
            <a:xfrm>
              <a:off x="8057117" y="11593516"/>
              <a:ext cx="344966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3200" i="1" dirty="0"/>
                <a:t>s</a:t>
              </a:r>
            </a:p>
          </p:txBody>
        </p:sp>
        <p:cxnSp>
          <p:nvCxnSpPr>
            <p:cNvPr id="244" name="Straight Arrow Connector 243"/>
            <p:cNvCxnSpPr/>
            <p:nvPr/>
          </p:nvCxnSpPr>
          <p:spPr>
            <a:xfrm flipV="1">
              <a:off x="10976025" y="7315198"/>
              <a:ext cx="769" cy="3698226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TextBox 244"/>
            <p:cNvSpPr txBox="1"/>
            <p:nvPr/>
          </p:nvSpPr>
          <p:spPr>
            <a:xfrm rot="16200000">
              <a:off x="10817068" y="8871924"/>
              <a:ext cx="32252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3200" i="1" dirty="0"/>
                <a:t>t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6400800" y="7315200"/>
              <a:ext cx="3657600" cy="3657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3" name="Straight Connector 292"/>
            <p:cNvCxnSpPr/>
            <p:nvPr/>
          </p:nvCxnSpPr>
          <p:spPr>
            <a:xfrm>
              <a:off x="6400800" y="7315200"/>
              <a:ext cx="3657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>
              <a:off x="6400800" y="9144000"/>
              <a:ext cx="3657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/>
          </p:nvCxnSpPr>
          <p:spPr>
            <a:xfrm>
              <a:off x="10058400" y="7315200"/>
              <a:ext cx="0" cy="3657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Oval 154"/>
            <p:cNvSpPr>
              <a:spLocks noChangeAspect="1"/>
            </p:cNvSpPr>
            <p:nvPr/>
          </p:nvSpPr>
          <p:spPr>
            <a:xfrm>
              <a:off x="7200900" y="8115300"/>
              <a:ext cx="237744" cy="2377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>
              <a:spLocks noChangeAspect="1"/>
            </p:cNvSpPr>
            <p:nvPr/>
          </p:nvSpPr>
          <p:spPr>
            <a:xfrm>
              <a:off x="7200900" y="9944100"/>
              <a:ext cx="237744" cy="2377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/>
            <p:cNvSpPr>
              <a:spLocks noChangeAspect="1"/>
            </p:cNvSpPr>
            <p:nvPr/>
          </p:nvSpPr>
          <p:spPr>
            <a:xfrm>
              <a:off x="9029700" y="8115300"/>
              <a:ext cx="237744" cy="2377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>
              <a:spLocks noChangeAspect="1"/>
            </p:cNvSpPr>
            <p:nvPr/>
          </p:nvSpPr>
          <p:spPr>
            <a:xfrm>
              <a:off x="9029700" y="9944100"/>
              <a:ext cx="237744" cy="2377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Straight Connector 229"/>
            <p:cNvCxnSpPr/>
            <p:nvPr/>
          </p:nvCxnSpPr>
          <p:spPr>
            <a:xfrm>
              <a:off x="6400800" y="10972800"/>
              <a:ext cx="3657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>
              <a:off x="6400800" y="7315200"/>
              <a:ext cx="0" cy="3657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>
              <a:endCxn id="134" idx="2"/>
            </p:cNvCxnSpPr>
            <p:nvPr/>
          </p:nvCxnSpPr>
          <p:spPr>
            <a:xfrm flipH="1">
              <a:off x="8229600" y="7315198"/>
              <a:ext cx="4762" cy="36576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Arrow Connector 256"/>
            <p:cNvCxnSpPr>
              <a:endCxn id="163" idx="0"/>
            </p:cNvCxnSpPr>
            <p:nvPr/>
          </p:nvCxnSpPr>
          <p:spPr>
            <a:xfrm>
              <a:off x="7315200" y="8343900"/>
              <a:ext cx="4572" cy="16002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Arrow Connector 263"/>
            <p:cNvCxnSpPr>
              <a:stCxn id="156" idx="4"/>
              <a:endCxn id="164" idx="0"/>
            </p:cNvCxnSpPr>
            <p:nvPr/>
          </p:nvCxnSpPr>
          <p:spPr>
            <a:xfrm>
              <a:off x="9148572" y="8353044"/>
              <a:ext cx="0" cy="1591056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Arrow Connector 272"/>
            <p:cNvCxnSpPr>
              <a:stCxn id="155" idx="6"/>
            </p:cNvCxnSpPr>
            <p:nvPr/>
          </p:nvCxnSpPr>
          <p:spPr>
            <a:xfrm flipV="1">
              <a:off x="7438644" y="8229600"/>
              <a:ext cx="1591056" cy="4572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Arrow Connector 275"/>
            <p:cNvCxnSpPr>
              <a:stCxn id="163" idx="6"/>
              <a:endCxn id="164" idx="2"/>
            </p:cNvCxnSpPr>
            <p:nvPr/>
          </p:nvCxnSpPr>
          <p:spPr>
            <a:xfrm>
              <a:off x="7438644" y="10062972"/>
              <a:ext cx="159105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" name="TextBox 296"/>
            <p:cNvSpPr txBox="1"/>
            <p:nvPr/>
          </p:nvSpPr>
          <p:spPr>
            <a:xfrm>
              <a:off x="7715250" y="7486650"/>
              <a:ext cx="11294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i="1" dirty="0" smtClean="0">
                  <a:solidFill>
                    <a:srgbClr val="FF0000"/>
                  </a:solidFill>
                </a:rPr>
                <a:t>dPdx</a:t>
              </a:r>
              <a:r>
                <a:rPr lang="en-US" sz="3200" i="1" baseline="-25000" dirty="0" smtClean="0">
                  <a:solidFill>
                    <a:srgbClr val="FF0000"/>
                  </a:solidFill>
                </a:rPr>
                <a:t>0</a:t>
              </a:r>
              <a:endParaRPr lang="en-US" sz="3200" i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09" name="TextBox 308"/>
            <p:cNvSpPr txBox="1"/>
            <p:nvPr/>
          </p:nvSpPr>
          <p:spPr>
            <a:xfrm>
              <a:off x="7658100" y="10287000"/>
              <a:ext cx="11294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i="1" dirty="0" smtClean="0">
                  <a:solidFill>
                    <a:srgbClr val="FF0000"/>
                  </a:solidFill>
                </a:rPr>
                <a:t>dPdx</a:t>
              </a:r>
              <a:r>
                <a:rPr lang="en-US" sz="3200" i="1" baseline="-25000" dirty="0" smtClean="0">
                  <a:solidFill>
                    <a:srgbClr val="FF0000"/>
                  </a:solidFill>
                </a:rPr>
                <a:t>1</a:t>
              </a:r>
              <a:endParaRPr lang="en-US" sz="3200" i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10" name="TextBox 309"/>
            <p:cNvSpPr txBox="1"/>
            <p:nvPr/>
          </p:nvSpPr>
          <p:spPr>
            <a:xfrm rot="16200000">
              <a:off x="6353876" y="8837701"/>
              <a:ext cx="11358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i="1" dirty="0" smtClean="0">
                  <a:solidFill>
                    <a:srgbClr val="FF0000"/>
                  </a:solidFill>
                </a:rPr>
                <a:t>dPdy</a:t>
              </a:r>
              <a:r>
                <a:rPr lang="en-US" sz="3200" i="1" baseline="-25000" dirty="0" smtClean="0">
                  <a:solidFill>
                    <a:srgbClr val="FF0000"/>
                  </a:solidFill>
                </a:rPr>
                <a:t>0</a:t>
              </a:r>
              <a:endParaRPr lang="en-US" sz="3200" i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11" name="TextBox 310"/>
            <p:cNvSpPr txBox="1"/>
            <p:nvPr/>
          </p:nvSpPr>
          <p:spPr>
            <a:xfrm rot="16200000">
              <a:off x="8982775" y="8780551"/>
              <a:ext cx="11358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i="1" dirty="0" smtClean="0">
                  <a:solidFill>
                    <a:srgbClr val="FF0000"/>
                  </a:solidFill>
                </a:rPr>
                <a:t>dPdy</a:t>
              </a:r>
              <a:r>
                <a:rPr lang="en-US" sz="3200" i="1" baseline="-25000" dirty="0" smtClean="0">
                  <a:solidFill>
                    <a:srgbClr val="FF0000"/>
                  </a:solidFill>
                </a:rPr>
                <a:t>1</a:t>
              </a:r>
              <a:endParaRPr lang="en-US" sz="3200" i="1" baseline="-25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127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33656</TotalTime>
  <Words>111</Words>
  <Application>Microsoft Office PowerPoint</Application>
  <PresentationFormat>Custom</PresentationFormat>
  <Paragraphs>82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Qualcomm Incorporated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Licea-Kane, Bill</dc:creator>
  <cp:lastModifiedBy>Licea-Kane, Bill</cp:lastModifiedBy>
  <cp:revision>75</cp:revision>
  <dcterms:created xsi:type="dcterms:W3CDTF">2015-09-14T12:30:37Z</dcterms:created>
  <dcterms:modified xsi:type="dcterms:W3CDTF">2015-10-27T14:09:03Z</dcterms:modified>
</cp:coreProperties>
</file>