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8288" autoAdjust="0"/>
  </p:normalViewPr>
  <p:slideViewPr>
    <p:cSldViewPr snapToGrid="0" snapToObjects="1">
      <p:cViewPr varScale="1">
        <p:scale>
          <a:sx n="105" d="100"/>
          <a:sy n="105" d="100"/>
        </p:scale>
        <p:origin x="-1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8DFA-7EBD-0E41-A0EE-3FF005398999}" type="datetimeFigureOut">
              <a:rPr lang="en-US" smtClean="0"/>
              <a:t>01/07/2013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1541-2D68-A645-8A88-8D726642C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14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8DFA-7EBD-0E41-A0EE-3FF005398999}" type="datetimeFigureOut">
              <a:rPr lang="en-US" smtClean="0"/>
              <a:t>01/07/2013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1541-2D68-A645-8A88-8D726642C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074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8DFA-7EBD-0E41-A0EE-3FF005398999}" type="datetimeFigureOut">
              <a:rPr lang="en-US" smtClean="0"/>
              <a:t>01/07/2013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1541-2D68-A645-8A88-8D726642C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07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8DFA-7EBD-0E41-A0EE-3FF005398999}" type="datetimeFigureOut">
              <a:rPr lang="en-US" smtClean="0"/>
              <a:t>01/07/2013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1541-2D68-A645-8A88-8D726642C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472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8DFA-7EBD-0E41-A0EE-3FF005398999}" type="datetimeFigureOut">
              <a:rPr lang="en-US" smtClean="0"/>
              <a:t>01/07/2013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1541-2D68-A645-8A88-8D726642C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291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8DFA-7EBD-0E41-A0EE-3FF005398999}" type="datetimeFigureOut">
              <a:rPr lang="en-US" smtClean="0"/>
              <a:t>01/07/2013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1541-2D68-A645-8A88-8D726642C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390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8DFA-7EBD-0E41-A0EE-3FF005398999}" type="datetimeFigureOut">
              <a:rPr lang="en-US" smtClean="0"/>
              <a:t>01/07/2013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1541-2D68-A645-8A88-8D726642C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921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8DFA-7EBD-0E41-A0EE-3FF005398999}" type="datetimeFigureOut">
              <a:rPr lang="en-US" smtClean="0"/>
              <a:t>01/07/2013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1541-2D68-A645-8A88-8D726642C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199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8DFA-7EBD-0E41-A0EE-3FF005398999}" type="datetimeFigureOut">
              <a:rPr lang="en-US" smtClean="0"/>
              <a:t>01/07/2013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1541-2D68-A645-8A88-8D726642C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08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8DFA-7EBD-0E41-A0EE-3FF005398999}" type="datetimeFigureOut">
              <a:rPr lang="en-US" smtClean="0"/>
              <a:t>01/07/2013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1541-2D68-A645-8A88-8D726642C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210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8DFA-7EBD-0E41-A0EE-3FF005398999}" type="datetimeFigureOut">
              <a:rPr lang="en-US" smtClean="0"/>
              <a:t>01/07/2013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1541-2D68-A645-8A88-8D726642C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71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08DFA-7EBD-0E41-A0EE-3FF005398999}" type="datetimeFigureOut">
              <a:rPr lang="en-US" smtClean="0"/>
              <a:t>01/07/2013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91541-2D68-A645-8A88-8D726642C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21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triped Right Arrow 97"/>
          <p:cNvSpPr/>
          <p:nvPr/>
        </p:nvSpPr>
        <p:spPr>
          <a:xfrm rot="12846000">
            <a:off x="1305339" y="4390275"/>
            <a:ext cx="2193843" cy="436446"/>
          </a:xfrm>
          <a:prstGeom prst="stripedRightArrow">
            <a:avLst>
              <a:gd name="adj1" fmla="val 50000"/>
              <a:gd name="adj2" fmla="val 151305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latin typeface="Times"/>
              <a:cs typeface="Times"/>
            </a:endParaRPr>
          </a:p>
        </p:txBody>
      </p:sp>
      <p:sp>
        <p:nvSpPr>
          <p:cNvPr id="5" name="Rectangle 336"/>
          <p:cNvSpPr>
            <a:spLocks noChangeArrowheads="1"/>
          </p:cNvSpPr>
          <p:nvPr/>
        </p:nvSpPr>
        <p:spPr bwMode="auto">
          <a:xfrm>
            <a:off x="6157780" y="4220395"/>
            <a:ext cx="765175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70000"/>
              <a:buFont typeface="Wingdings" charset="0"/>
              <a:buNone/>
            </a:pPr>
            <a:endParaRPr lang="el-GR" sz="3000" b="0">
              <a:effectLst>
                <a:outerShdw blurRad="38100" dist="38100" dir="2700000" algn="tl">
                  <a:srgbClr val="000000"/>
                </a:outerShdw>
              </a:effectLst>
              <a:latin typeface="Times"/>
              <a:cs typeface="Times"/>
            </a:endParaRPr>
          </a:p>
        </p:txBody>
      </p:sp>
      <p:sp>
        <p:nvSpPr>
          <p:cNvPr id="6" name="Rectangle 338"/>
          <p:cNvSpPr>
            <a:spLocks noChangeArrowheads="1"/>
          </p:cNvSpPr>
          <p:nvPr/>
        </p:nvSpPr>
        <p:spPr bwMode="auto">
          <a:xfrm>
            <a:off x="5392605" y="4220395"/>
            <a:ext cx="765175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70000"/>
              <a:buFont typeface="Wingdings" charset="0"/>
              <a:buNone/>
            </a:pPr>
            <a:endParaRPr lang="el-GR" sz="3000" b="0">
              <a:effectLst>
                <a:outerShdw blurRad="38100" dist="38100" dir="2700000" algn="tl">
                  <a:srgbClr val="000000"/>
                </a:outerShdw>
              </a:effectLst>
              <a:latin typeface="Times"/>
              <a:cs typeface="Times"/>
            </a:endParaRPr>
          </a:p>
        </p:txBody>
      </p:sp>
      <p:sp>
        <p:nvSpPr>
          <p:cNvPr id="7" name="Rectangle 340"/>
          <p:cNvSpPr>
            <a:spLocks noChangeArrowheads="1"/>
          </p:cNvSpPr>
          <p:nvPr/>
        </p:nvSpPr>
        <p:spPr bwMode="auto">
          <a:xfrm>
            <a:off x="4627430" y="4220395"/>
            <a:ext cx="765175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70000"/>
              <a:buFont typeface="Wingdings" charset="0"/>
              <a:buNone/>
            </a:pPr>
            <a:endParaRPr lang="el-GR" sz="3000" b="0"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8" name="Rectangle 342"/>
          <p:cNvSpPr>
            <a:spLocks noChangeArrowheads="1"/>
          </p:cNvSpPr>
          <p:nvPr/>
        </p:nvSpPr>
        <p:spPr bwMode="auto">
          <a:xfrm>
            <a:off x="3862255" y="4220395"/>
            <a:ext cx="765175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70000"/>
              <a:buFont typeface="Wingdings" charset="0"/>
              <a:buNone/>
            </a:pPr>
            <a:endParaRPr lang="el-GR" sz="3000" b="0"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9" name="Rectangle 352"/>
          <p:cNvSpPr>
            <a:spLocks noChangeArrowheads="1"/>
          </p:cNvSpPr>
          <p:nvPr/>
        </p:nvSpPr>
        <p:spPr bwMode="auto">
          <a:xfrm>
            <a:off x="6157780" y="3569520"/>
            <a:ext cx="765175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70000"/>
              <a:buFont typeface="Wingdings" charset="0"/>
              <a:buNone/>
            </a:pPr>
            <a:endParaRPr lang="el-GR" sz="3000" b="0"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0" name="Rectangle 358"/>
          <p:cNvSpPr>
            <a:spLocks noChangeArrowheads="1"/>
          </p:cNvSpPr>
          <p:nvPr/>
        </p:nvSpPr>
        <p:spPr bwMode="auto">
          <a:xfrm>
            <a:off x="3862255" y="3569520"/>
            <a:ext cx="765175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70000"/>
              <a:buFont typeface="Wingdings" charset="0"/>
              <a:buNone/>
            </a:pPr>
            <a:endParaRPr lang="el-GR" sz="3000" b="0"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1" name="Rectangle 368"/>
          <p:cNvSpPr>
            <a:spLocks noChangeArrowheads="1"/>
          </p:cNvSpPr>
          <p:nvPr/>
        </p:nvSpPr>
        <p:spPr bwMode="auto">
          <a:xfrm>
            <a:off x="6157780" y="2918645"/>
            <a:ext cx="765175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70000"/>
              <a:buFont typeface="Wingdings" charset="0"/>
              <a:buNone/>
            </a:pPr>
            <a:endParaRPr lang="el-GR" sz="3000" b="0"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2" name="Rectangle 374"/>
          <p:cNvSpPr>
            <a:spLocks noChangeArrowheads="1"/>
          </p:cNvSpPr>
          <p:nvPr/>
        </p:nvSpPr>
        <p:spPr bwMode="auto">
          <a:xfrm>
            <a:off x="3862255" y="2918645"/>
            <a:ext cx="765175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70000"/>
              <a:buFont typeface="Wingdings" charset="0"/>
              <a:buNone/>
            </a:pPr>
            <a:endParaRPr lang="el-GR" sz="3000" b="0"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3" name="Rectangle 384"/>
          <p:cNvSpPr>
            <a:spLocks noChangeArrowheads="1"/>
          </p:cNvSpPr>
          <p:nvPr/>
        </p:nvSpPr>
        <p:spPr bwMode="auto">
          <a:xfrm>
            <a:off x="6157780" y="2267770"/>
            <a:ext cx="765175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70000"/>
              <a:buFont typeface="Wingdings" charset="0"/>
              <a:buNone/>
            </a:pPr>
            <a:endParaRPr lang="el-GR" sz="3000" b="0"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4" name="Rectangle 386"/>
          <p:cNvSpPr>
            <a:spLocks noChangeArrowheads="1"/>
          </p:cNvSpPr>
          <p:nvPr/>
        </p:nvSpPr>
        <p:spPr bwMode="auto">
          <a:xfrm>
            <a:off x="5392605" y="2267770"/>
            <a:ext cx="765175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70000"/>
              <a:buFont typeface="Wingdings" charset="0"/>
              <a:buNone/>
            </a:pPr>
            <a:endParaRPr lang="el-GR" sz="3000" b="0"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5" name="Rectangle 388"/>
          <p:cNvSpPr>
            <a:spLocks noChangeArrowheads="1"/>
          </p:cNvSpPr>
          <p:nvPr/>
        </p:nvSpPr>
        <p:spPr bwMode="auto">
          <a:xfrm>
            <a:off x="4627430" y="2267770"/>
            <a:ext cx="765175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70000"/>
              <a:buFont typeface="Wingdings" charset="0"/>
              <a:buNone/>
            </a:pPr>
            <a:endParaRPr lang="el-GR" sz="3000" b="0"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Rectangle 390"/>
          <p:cNvSpPr>
            <a:spLocks noChangeArrowheads="1"/>
          </p:cNvSpPr>
          <p:nvPr/>
        </p:nvSpPr>
        <p:spPr bwMode="auto">
          <a:xfrm>
            <a:off x="3862255" y="2267770"/>
            <a:ext cx="765175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70000"/>
              <a:buFont typeface="Wingdings" charset="0"/>
              <a:buNone/>
            </a:pPr>
            <a:endParaRPr lang="el-GR" sz="3000" b="0">
              <a:effectLst>
                <a:outerShdw blurRad="38100" dist="38100" dir="2700000" algn="tl">
                  <a:srgbClr val="00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7" name="Line 391"/>
          <p:cNvSpPr>
            <a:spLocks noChangeShapeType="1"/>
          </p:cNvSpPr>
          <p:nvPr/>
        </p:nvSpPr>
        <p:spPr bwMode="auto">
          <a:xfrm>
            <a:off x="3862255" y="2267770"/>
            <a:ext cx="306070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endParaRPr lang="en-US" sz="3000">
              <a:latin typeface="Arial"/>
              <a:cs typeface="Arial"/>
            </a:endParaRPr>
          </a:p>
        </p:txBody>
      </p:sp>
      <p:sp>
        <p:nvSpPr>
          <p:cNvPr id="18" name="Line 393"/>
          <p:cNvSpPr>
            <a:spLocks noChangeShapeType="1"/>
          </p:cNvSpPr>
          <p:nvPr/>
        </p:nvSpPr>
        <p:spPr bwMode="auto">
          <a:xfrm>
            <a:off x="3862255" y="2918645"/>
            <a:ext cx="3060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endParaRPr lang="en-US" sz="3000">
              <a:latin typeface="Arial"/>
              <a:cs typeface="Arial"/>
            </a:endParaRPr>
          </a:p>
        </p:txBody>
      </p:sp>
      <p:sp>
        <p:nvSpPr>
          <p:cNvPr id="19" name="Line 395"/>
          <p:cNvSpPr>
            <a:spLocks noChangeShapeType="1"/>
          </p:cNvSpPr>
          <p:nvPr/>
        </p:nvSpPr>
        <p:spPr bwMode="auto">
          <a:xfrm>
            <a:off x="3862255" y="3569520"/>
            <a:ext cx="3060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endParaRPr lang="en-US" sz="3000">
              <a:latin typeface="Arial"/>
              <a:cs typeface="Arial"/>
            </a:endParaRPr>
          </a:p>
        </p:txBody>
      </p:sp>
      <p:sp>
        <p:nvSpPr>
          <p:cNvPr id="20" name="Line 397"/>
          <p:cNvSpPr>
            <a:spLocks noChangeShapeType="1"/>
          </p:cNvSpPr>
          <p:nvPr/>
        </p:nvSpPr>
        <p:spPr bwMode="auto">
          <a:xfrm>
            <a:off x="3862255" y="4220395"/>
            <a:ext cx="3060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endParaRPr lang="en-US" sz="3000">
              <a:latin typeface="Arial"/>
              <a:cs typeface="Arial"/>
            </a:endParaRPr>
          </a:p>
        </p:txBody>
      </p:sp>
      <p:sp>
        <p:nvSpPr>
          <p:cNvPr id="21" name="Line 399"/>
          <p:cNvSpPr>
            <a:spLocks noChangeShapeType="1"/>
          </p:cNvSpPr>
          <p:nvPr/>
        </p:nvSpPr>
        <p:spPr bwMode="auto">
          <a:xfrm>
            <a:off x="3862255" y="4871270"/>
            <a:ext cx="306070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endParaRPr lang="en-US" sz="3000">
              <a:latin typeface="Arial"/>
              <a:cs typeface="Arial"/>
            </a:endParaRPr>
          </a:p>
        </p:txBody>
      </p:sp>
      <p:sp>
        <p:nvSpPr>
          <p:cNvPr id="22" name="Line 400"/>
          <p:cNvSpPr>
            <a:spLocks noChangeShapeType="1"/>
          </p:cNvSpPr>
          <p:nvPr/>
        </p:nvSpPr>
        <p:spPr bwMode="auto">
          <a:xfrm>
            <a:off x="3862255" y="2267770"/>
            <a:ext cx="0" cy="26035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endParaRPr lang="en-US" sz="3000">
              <a:latin typeface="Arial"/>
              <a:cs typeface="Arial"/>
            </a:endParaRPr>
          </a:p>
        </p:txBody>
      </p:sp>
      <p:sp>
        <p:nvSpPr>
          <p:cNvPr id="23" name="Line 402"/>
          <p:cNvSpPr>
            <a:spLocks noChangeShapeType="1"/>
          </p:cNvSpPr>
          <p:nvPr/>
        </p:nvSpPr>
        <p:spPr bwMode="auto">
          <a:xfrm>
            <a:off x="4627430" y="2267770"/>
            <a:ext cx="0" cy="2603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endParaRPr lang="en-US" sz="3000">
              <a:latin typeface="Arial"/>
              <a:cs typeface="Arial"/>
            </a:endParaRPr>
          </a:p>
        </p:txBody>
      </p:sp>
      <p:sp>
        <p:nvSpPr>
          <p:cNvPr id="24" name="Line 404"/>
          <p:cNvSpPr>
            <a:spLocks noChangeShapeType="1"/>
          </p:cNvSpPr>
          <p:nvPr/>
        </p:nvSpPr>
        <p:spPr bwMode="auto">
          <a:xfrm>
            <a:off x="5392605" y="2267770"/>
            <a:ext cx="0" cy="2603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endParaRPr lang="en-US" sz="3000">
              <a:latin typeface="Arial"/>
              <a:cs typeface="Arial"/>
            </a:endParaRPr>
          </a:p>
        </p:txBody>
      </p:sp>
      <p:sp>
        <p:nvSpPr>
          <p:cNvPr id="25" name="Line 406"/>
          <p:cNvSpPr>
            <a:spLocks noChangeShapeType="1"/>
          </p:cNvSpPr>
          <p:nvPr/>
        </p:nvSpPr>
        <p:spPr bwMode="auto">
          <a:xfrm>
            <a:off x="6157780" y="2267770"/>
            <a:ext cx="0" cy="2603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endParaRPr lang="en-US" sz="3000">
              <a:latin typeface="Arial"/>
              <a:cs typeface="Arial"/>
            </a:endParaRPr>
          </a:p>
        </p:txBody>
      </p:sp>
      <p:sp>
        <p:nvSpPr>
          <p:cNvPr id="26" name="Line 408"/>
          <p:cNvSpPr>
            <a:spLocks noChangeShapeType="1"/>
          </p:cNvSpPr>
          <p:nvPr/>
        </p:nvSpPr>
        <p:spPr bwMode="auto">
          <a:xfrm>
            <a:off x="6922955" y="2267770"/>
            <a:ext cx="0" cy="26035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endParaRPr lang="en-US" sz="3000">
              <a:latin typeface="Arial"/>
              <a:cs typeface="Arial"/>
            </a:endParaRPr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4171680" y="2496528"/>
            <a:ext cx="179610" cy="1800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effectLst/>
              <a:latin typeface="Arial"/>
              <a:cs typeface="Arial"/>
            </a:endParaRPr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4901393" y="2496528"/>
            <a:ext cx="179610" cy="1800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effectLst/>
              <a:latin typeface="Arial"/>
              <a:cs typeface="Arial"/>
            </a:endParaRPr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4901393" y="3174863"/>
            <a:ext cx="179610" cy="1800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effectLst/>
              <a:latin typeface="Arial"/>
              <a:cs typeface="Arial"/>
            </a:endParaRPr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4171680" y="3174863"/>
            <a:ext cx="179610" cy="1800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effectLst/>
              <a:latin typeface="Arial"/>
              <a:cs typeface="Arial"/>
            </a:endParaRPr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5696803" y="2496528"/>
            <a:ext cx="179610" cy="1800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effectLst/>
              <a:latin typeface="Arial"/>
              <a:cs typeface="Arial"/>
            </a:endParaRPr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6453725" y="2496528"/>
            <a:ext cx="179610" cy="1800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effectLst/>
              <a:latin typeface="Arial"/>
              <a:cs typeface="Arial"/>
            </a:endParaRPr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5696803" y="3174863"/>
            <a:ext cx="179610" cy="1800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effectLst/>
              <a:latin typeface="Arial"/>
              <a:cs typeface="Arial"/>
            </a:endParaRPr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4171680" y="3816248"/>
            <a:ext cx="179610" cy="1800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effectLst/>
              <a:latin typeface="Arial"/>
              <a:cs typeface="Arial"/>
            </a:endParaRPr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4901393" y="3816248"/>
            <a:ext cx="179610" cy="1800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effectLst/>
              <a:latin typeface="Arial"/>
              <a:cs typeface="Arial"/>
            </a:endParaRPr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5696803" y="3816248"/>
            <a:ext cx="179610" cy="1800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effectLst/>
              <a:latin typeface="Arial"/>
              <a:cs typeface="Arial"/>
            </a:endParaRPr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6453725" y="3816248"/>
            <a:ext cx="179610" cy="1800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effectLst/>
              <a:latin typeface="Arial"/>
              <a:cs typeface="Arial"/>
            </a:endParaRPr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6453725" y="3174863"/>
            <a:ext cx="179610" cy="1800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effectLst/>
              <a:latin typeface="Arial"/>
              <a:cs typeface="Arial"/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4171680" y="4444804"/>
            <a:ext cx="179610" cy="1800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effectLst/>
              <a:latin typeface="Arial"/>
              <a:cs typeface="Arial"/>
            </a:endParaRPr>
          </a:p>
        </p:txBody>
      </p:sp>
      <p:sp>
        <p:nvSpPr>
          <p:cNvPr id="41" name="Oval 40"/>
          <p:cNvSpPr>
            <a:spLocks noChangeAspect="1"/>
          </p:cNvSpPr>
          <p:nvPr/>
        </p:nvSpPr>
        <p:spPr>
          <a:xfrm>
            <a:off x="4901393" y="4444804"/>
            <a:ext cx="179610" cy="1800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effectLst/>
              <a:latin typeface="Arial"/>
              <a:cs typeface="Arial"/>
            </a:endParaRPr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5696803" y="4444804"/>
            <a:ext cx="179610" cy="1800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effectLst/>
              <a:latin typeface="Times"/>
              <a:cs typeface="Times"/>
            </a:endParaRPr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6453725" y="4444804"/>
            <a:ext cx="179610" cy="1800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effectLst/>
              <a:latin typeface="Times"/>
              <a:cs typeface="Times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rot="10800000" flipH="1" flipV="1">
            <a:off x="5476878" y="2704698"/>
            <a:ext cx="315168" cy="567184"/>
          </a:xfrm>
          <a:prstGeom prst="straightConnector1">
            <a:avLst/>
          </a:prstGeom>
          <a:ln w="76200" cmpd="sng">
            <a:solidFill>
              <a:srgbClr val="660066"/>
            </a:solidFill>
            <a:headEnd type="diamon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Left-Up Arrow 49"/>
          <p:cNvSpPr/>
          <p:nvPr/>
        </p:nvSpPr>
        <p:spPr>
          <a:xfrm rot="16200000">
            <a:off x="3221874" y="4842088"/>
            <a:ext cx="1797520" cy="2105431"/>
          </a:xfrm>
          <a:prstGeom prst="leftUpArrow">
            <a:avLst>
              <a:gd name="adj1" fmla="val 12153"/>
              <a:gd name="adj2" fmla="val 12868"/>
              <a:gd name="adj3" fmla="val 49266"/>
            </a:avLst>
          </a:prstGeom>
          <a:solidFill>
            <a:schemeClr val="tx1"/>
          </a:solidFill>
          <a:ln>
            <a:noFill/>
          </a:ln>
          <a:scene3d>
            <a:camera prst="orthographicFront">
              <a:rot lat="0" lon="10800000" rev="108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latin typeface="Arial"/>
              <a:cs typeface="Arial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410275" y="5200418"/>
            <a:ext cx="49111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i="1" dirty="0">
                <a:latin typeface="Times"/>
                <a:cs typeface="Times"/>
              </a:rPr>
              <a:t>x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722363" y="6029454"/>
            <a:ext cx="46013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i="1" dirty="0">
                <a:latin typeface="Times"/>
                <a:cs typeface="Times"/>
              </a:rPr>
              <a:t>y</a:t>
            </a:r>
          </a:p>
        </p:txBody>
      </p:sp>
      <p:grpSp>
        <p:nvGrpSpPr>
          <p:cNvPr id="97" name="Group 96"/>
          <p:cNvGrpSpPr/>
          <p:nvPr/>
        </p:nvGrpSpPr>
        <p:grpSpPr>
          <a:xfrm>
            <a:off x="2095398" y="1200940"/>
            <a:ext cx="2063456" cy="3686169"/>
            <a:chOff x="6437175" y="3577392"/>
            <a:chExt cx="3060700" cy="2603500"/>
          </a:xfrm>
          <a:scene3d>
            <a:camera prst="orthographicFront">
              <a:rot lat="2700000" lon="2700000" rev="0"/>
            </a:camera>
            <a:lightRig rig="threePt" dir="t"/>
          </a:scene3d>
        </p:grpSpPr>
        <p:grpSp>
          <p:nvGrpSpPr>
            <p:cNvPr id="58" name="Group 496"/>
            <p:cNvGrpSpPr>
              <a:grpSpLocks/>
            </p:cNvGrpSpPr>
            <p:nvPr/>
          </p:nvGrpSpPr>
          <p:grpSpPr bwMode="auto">
            <a:xfrm>
              <a:off x="6437175" y="3577392"/>
              <a:ext cx="3060700" cy="2603500"/>
              <a:chOff x="3334" y="1336"/>
              <a:chExt cx="1928" cy="1640"/>
            </a:xfrm>
          </p:grpSpPr>
          <p:sp>
            <p:nvSpPr>
              <p:cNvPr id="59" name="Rectangle 336"/>
              <p:cNvSpPr>
                <a:spLocks noChangeArrowheads="1"/>
              </p:cNvSpPr>
              <p:nvPr/>
            </p:nvSpPr>
            <p:spPr bwMode="auto">
              <a:xfrm>
                <a:off x="4780" y="2566"/>
                <a:ext cx="482" cy="4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>
                        <a:alpha val="50000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eaVert" lIns="0" tIns="0" rIns="0" bIns="0" anchor="ctr" anchorCtr="1"/>
              <a:lstStyle/>
              <a:p>
                <a: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charset="0"/>
                  <a:buNone/>
                </a:pPr>
                <a:endParaRPr lang="el-GR" sz="30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  <a:cs typeface="Arial"/>
                </a:endParaRPr>
              </a:p>
            </p:txBody>
          </p:sp>
          <p:sp>
            <p:nvSpPr>
              <p:cNvPr id="60" name="Rectangle 338"/>
              <p:cNvSpPr>
                <a:spLocks noChangeArrowheads="1"/>
              </p:cNvSpPr>
              <p:nvPr/>
            </p:nvSpPr>
            <p:spPr bwMode="auto">
              <a:xfrm>
                <a:off x="4298" y="2566"/>
                <a:ext cx="482" cy="4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>
                        <a:alpha val="50000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eaVert" lIns="0" tIns="0" rIns="0" bIns="0" anchor="ctr" anchorCtr="1"/>
              <a:lstStyle/>
              <a:p>
                <a: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charset="0"/>
                  <a:buNone/>
                </a:pPr>
                <a:endParaRPr lang="el-GR" sz="30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  <a:cs typeface="Arial"/>
                </a:endParaRPr>
              </a:p>
            </p:txBody>
          </p:sp>
          <p:sp>
            <p:nvSpPr>
              <p:cNvPr id="61" name="Rectangle 340"/>
              <p:cNvSpPr>
                <a:spLocks noChangeArrowheads="1"/>
              </p:cNvSpPr>
              <p:nvPr/>
            </p:nvSpPr>
            <p:spPr bwMode="auto">
              <a:xfrm>
                <a:off x="3816" y="2566"/>
                <a:ext cx="482" cy="4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>
                        <a:alpha val="50000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eaVert" lIns="0" tIns="0" rIns="0" bIns="0" anchor="ctr" anchorCtr="1"/>
              <a:lstStyle/>
              <a:p>
                <a: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charset="0"/>
                  <a:buNone/>
                </a:pPr>
                <a:endParaRPr lang="el-GR" sz="30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  <a:cs typeface="Arial"/>
                </a:endParaRPr>
              </a:p>
            </p:txBody>
          </p:sp>
          <p:sp>
            <p:nvSpPr>
              <p:cNvPr id="62" name="Rectangle 342"/>
              <p:cNvSpPr>
                <a:spLocks noChangeArrowheads="1"/>
              </p:cNvSpPr>
              <p:nvPr/>
            </p:nvSpPr>
            <p:spPr bwMode="auto">
              <a:xfrm>
                <a:off x="3334" y="2566"/>
                <a:ext cx="482" cy="4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>
                        <a:alpha val="50000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eaVert" lIns="0" tIns="0" rIns="0" bIns="0" anchor="ctr" anchorCtr="1"/>
              <a:lstStyle/>
              <a:p>
                <a: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charset="0"/>
                  <a:buNone/>
                </a:pPr>
                <a:endParaRPr lang="el-GR" sz="30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  <a:cs typeface="Arial"/>
                </a:endParaRPr>
              </a:p>
            </p:txBody>
          </p:sp>
          <p:sp>
            <p:nvSpPr>
              <p:cNvPr id="63" name="Rectangle 352"/>
              <p:cNvSpPr>
                <a:spLocks noChangeArrowheads="1"/>
              </p:cNvSpPr>
              <p:nvPr/>
            </p:nvSpPr>
            <p:spPr bwMode="auto">
              <a:xfrm>
                <a:off x="4780" y="2156"/>
                <a:ext cx="482" cy="4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>
                        <a:alpha val="50000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eaVert" lIns="0" tIns="0" rIns="0" bIns="0" anchor="ctr" anchorCtr="1"/>
              <a:lstStyle/>
              <a:p>
                <a: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charset="0"/>
                  <a:buNone/>
                </a:pPr>
                <a:endParaRPr lang="el-GR" sz="30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  <a:cs typeface="Arial"/>
                </a:endParaRPr>
              </a:p>
            </p:txBody>
          </p:sp>
          <p:sp>
            <p:nvSpPr>
              <p:cNvPr id="64" name="Rectangle 358"/>
              <p:cNvSpPr>
                <a:spLocks noChangeArrowheads="1"/>
              </p:cNvSpPr>
              <p:nvPr/>
            </p:nvSpPr>
            <p:spPr bwMode="auto">
              <a:xfrm>
                <a:off x="3334" y="2156"/>
                <a:ext cx="482" cy="4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>
                        <a:alpha val="50000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eaVert" lIns="0" tIns="0" rIns="0" bIns="0" anchor="ctr" anchorCtr="1"/>
              <a:lstStyle/>
              <a:p>
                <a: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charset="0"/>
                  <a:buNone/>
                </a:pPr>
                <a:endParaRPr lang="el-GR" sz="30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  <a:cs typeface="Arial"/>
                </a:endParaRPr>
              </a:p>
            </p:txBody>
          </p:sp>
          <p:sp>
            <p:nvSpPr>
              <p:cNvPr id="65" name="Rectangle 368"/>
              <p:cNvSpPr>
                <a:spLocks noChangeArrowheads="1"/>
              </p:cNvSpPr>
              <p:nvPr/>
            </p:nvSpPr>
            <p:spPr bwMode="auto">
              <a:xfrm>
                <a:off x="4780" y="1746"/>
                <a:ext cx="482" cy="4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>
                        <a:alpha val="50000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eaVert" lIns="0" tIns="0" rIns="0" bIns="0" anchor="ctr" anchorCtr="1"/>
              <a:lstStyle/>
              <a:p>
                <a: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charset="0"/>
                  <a:buNone/>
                </a:pPr>
                <a:endParaRPr lang="el-GR" sz="30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  <a:cs typeface="Arial"/>
                </a:endParaRPr>
              </a:p>
            </p:txBody>
          </p:sp>
          <p:sp>
            <p:nvSpPr>
              <p:cNvPr id="66" name="Rectangle 374"/>
              <p:cNvSpPr>
                <a:spLocks noChangeArrowheads="1"/>
              </p:cNvSpPr>
              <p:nvPr/>
            </p:nvSpPr>
            <p:spPr bwMode="auto">
              <a:xfrm>
                <a:off x="3334" y="1746"/>
                <a:ext cx="482" cy="4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>
                        <a:alpha val="50000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eaVert" lIns="0" tIns="0" rIns="0" bIns="0" anchor="ctr" anchorCtr="1"/>
              <a:lstStyle/>
              <a:p>
                <a: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charset="0"/>
                  <a:buNone/>
                </a:pPr>
                <a:endParaRPr lang="el-GR" sz="30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  <a:cs typeface="Arial"/>
                </a:endParaRPr>
              </a:p>
            </p:txBody>
          </p:sp>
          <p:sp>
            <p:nvSpPr>
              <p:cNvPr id="67" name="Rectangle 384"/>
              <p:cNvSpPr>
                <a:spLocks noChangeArrowheads="1"/>
              </p:cNvSpPr>
              <p:nvPr/>
            </p:nvSpPr>
            <p:spPr bwMode="auto">
              <a:xfrm>
                <a:off x="4780" y="1336"/>
                <a:ext cx="482" cy="4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>
                        <a:alpha val="50000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eaVert" lIns="0" tIns="0" rIns="0" bIns="0" anchor="ctr" anchorCtr="1"/>
              <a:lstStyle/>
              <a:p>
                <a: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charset="0"/>
                  <a:buNone/>
                </a:pPr>
                <a:endParaRPr lang="el-GR" sz="30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  <a:cs typeface="Arial"/>
                </a:endParaRPr>
              </a:p>
            </p:txBody>
          </p:sp>
          <p:sp>
            <p:nvSpPr>
              <p:cNvPr id="68" name="Rectangle 386"/>
              <p:cNvSpPr>
                <a:spLocks noChangeArrowheads="1"/>
              </p:cNvSpPr>
              <p:nvPr/>
            </p:nvSpPr>
            <p:spPr bwMode="auto">
              <a:xfrm>
                <a:off x="4298" y="1336"/>
                <a:ext cx="482" cy="4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>
                        <a:alpha val="50000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eaVert" lIns="0" tIns="0" rIns="0" bIns="0" anchor="ctr" anchorCtr="1"/>
              <a:lstStyle/>
              <a:p>
                <a: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charset="0"/>
                  <a:buNone/>
                </a:pPr>
                <a:endParaRPr lang="el-GR" sz="30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  <a:cs typeface="Arial"/>
                </a:endParaRPr>
              </a:p>
            </p:txBody>
          </p:sp>
          <p:sp>
            <p:nvSpPr>
              <p:cNvPr id="69" name="Rectangle 388"/>
              <p:cNvSpPr>
                <a:spLocks noChangeArrowheads="1"/>
              </p:cNvSpPr>
              <p:nvPr/>
            </p:nvSpPr>
            <p:spPr bwMode="auto">
              <a:xfrm>
                <a:off x="3816" y="1336"/>
                <a:ext cx="482" cy="4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>
                        <a:alpha val="50000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eaVert" lIns="0" tIns="0" rIns="0" bIns="0" anchor="ctr" anchorCtr="1"/>
              <a:lstStyle/>
              <a:p>
                <a: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charset="0"/>
                  <a:buNone/>
                </a:pPr>
                <a:endParaRPr lang="el-GR" sz="30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  <a:cs typeface="Arial"/>
                </a:endParaRPr>
              </a:p>
            </p:txBody>
          </p:sp>
          <p:sp>
            <p:nvSpPr>
              <p:cNvPr id="70" name="Rectangle 390"/>
              <p:cNvSpPr>
                <a:spLocks noChangeArrowheads="1"/>
              </p:cNvSpPr>
              <p:nvPr/>
            </p:nvSpPr>
            <p:spPr bwMode="auto">
              <a:xfrm>
                <a:off x="3334" y="1336"/>
                <a:ext cx="482" cy="4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>
                        <a:alpha val="50000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eaVert" lIns="0" tIns="0" rIns="0" bIns="0" anchor="ctr" anchorCtr="1"/>
              <a:lstStyle/>
              <a:p>
                <a:pPr algn="l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charset="0"/>
                  <a:buNone/>
                </a:pPr>
                <a:endParaRPr lang="el-GR" sz="30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  <a:cs typeface="Arial"/>
                </a:endParaRPr>
              </a:p>
            </p:txBody>
          </p:sp>
          <p:sp>
            <p:nvSpPr>
              <p:cNvPr id="71" name="Line 391"/>
              <p:cNvSpPr>
                <a:spLocks noChangeShapeType="1"/>
              </p:cNvSpPr>
              <p:nvPr/>
            </p:nvSpPr>
            <p:spPr bwMode="auto">
              <a:xfrm>
                <a:off x="3334" y="1336"/>
                <a:ext cx="1928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eaVert" lIns="0" tIns="0" rIns="0" bIns="0" anchor="ctr" anchorCtr="1"/>
              <a:lstStyle/>
              <a:p>
                <a:endParaRPr lang="en-US" sz="3000">
                  <a:latin typeface="Arial"/>
                  <a:cs typeface="Arial"/>
                </a:endParaRPr>
              </a:p>
            </p:txBody>
          </p:sp>
          <p:sp>
            <p:nvSpPr>
              <p:cNvPr id="72" name="Line 393"/>
              <p:cNvSpPr>
                <a:spLocks noChangeShapeType="1"/>
              </p:cNvSpPr>
              <p:nvPr/>
            </p:nvSpPr>
            <p:spPr bwMode="auto">
              <a:xfrm>
                <a:off x="3334" y="1746"/>
                <a:ext cx="192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eaVert" lIns="0" tIns="0" rIns="0" bIns="0" anchor="ctr" anchorCtr="1"/>
              <a:lstStyle/>
              <a:p>
                <a:endParaRPr lang="en-US" sz="3000">
                  <a:latin typeface="Arial"/>
                  <a:cs typeface="Arial"/>
                </a:endParaRPr>
              </a:p>
            </p:txBody>
          </p:sp>
          <p:sp>
            <p:nvSpPr>
              <p:cNvPr id="73" name="Line 395"/>
              <p:cNvSpPr>
                <a:spLocks noChangeShapeType="1"/>
              </p:cNvSpPr>
              <p:nvPr/>
            </p:nvSpPr>
            <p:spPr bwMode="auto">
              <a:xfrm>
                <a:off x="3334" y="2156"/>
                <a:ext cx="192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eaVert" lIns="0" tIns="0" rIns="0" bIns="0" anchor="ctr" anchorCtr="1"/>
              <a:lstStyle/>
              <a:p>
                <a:endParaRPr lang="en-US" sz="3000">
                  <a:latin typeface="Arial"/>
                  <a:cs typeface="Arial"/>
                </a:endParaRPr>
              </a:p>
            </p:txBody>
          </p:sp>
          <p:sp>
            <p:nvSpPr>
              <p:cNvPr id="74" name="Line 397"/>
              <p:cNvSpPr>
                <a:spLocks noChangeShapeType="1"/>
              </p:cNvSpPr>
              <p:nvPr/>
            </p:nvSpPr>
            <p:spPr bwMode="auto">
              <a:xfrm>
                <a:off x="3334" y="2566"/>
                <a:ext cx="192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eaVert" lIns="0" tIns="0" rIns="0" bIns="0" anchor="ctr" anchorCtr="1"/>
              <a:lstStyle/>
              <a:p>
                <a:endParaRPr lang="en-US" sz="3000">
                  <a:latin typeface="Arial"/>
                  <a:cs typeface="Arial"/>
                </a:endParaRPr>
              </a:p>
            </p:txBody>
          </p:sp>
          <p:sp>
            <p:nvSpPr>
              <p:cNvPr id="75" name="Line 399"/>
              <p:cNvSpPr>
                <a:spLocks noChangeShapeType="1"/>
              </p:cNvSpPr>
              <p:nvPr/>
            </p:nvSpPr>
            <p:spPr bwMode="auto">
              <a:xfrm>
                <a:off x="3334" y="2976"/>
                <a:ext cx="1928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eaVert" lIns="0" tIns="0" rIns="0" bIns="0" anchor="ctr" anchorCtr="1"/>
              <a:lstStyle/>
              <a:p>
                <a:endParaRPr lang="en-US" sz="3000">
                  <a:latin typeface="Arial"/>
                  <a:cs typeface="Arial"/>
                </a:endParaRPr>
              </a:p>
            </p:txBody>
          </p:sp>
          <p:sp>
            <p:nvSpPr>
              <p:cNvPr id="76" name="Line 400"/>
              <p:cNvSpPr>
                <a:spLocks noChangeShapeType="1"/>
              </p:cNvSpPr>
              <p:nvPr/>
            </p:nvSpPr>
            <p:spPr bwMode="auto">
              <a:xfrm>
                <a:off x="3334" y="1336"/>
                <a:ext cx="0" cy="164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eaVert" lIns="0" tIns="0" rIns="0" bIns="0" anchor="ctr" anchorCtr="1"/>
              <a:lstStyle/>
              <a:p>
                <a:endParaRPr lang="en-US" sz="3000">
                  <a:latin typeface="Arial"/>
                  <a:cs typeface="Arial"/>
                </a:endParaRPr>
              </a:p>
            </p:txBody>
          </p:sp>
          <p:sp>
            <p:nvSpPr>
              <p:cNvPr id="77" name="Line 402"/>
              <p:cNvSpPr>
                <a:spLocks noChangeShapeType="1"/>
              </p:cNvSpPr>
              <p:nvPr/>
            </p:nvSpPr>
            <p:spPr bwMode="auto">
              <a:xfrm>
                <a:off x="3816" y="1336"/>
                <a:ext cx="0" cy="16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eaVert" lIns="0" tIns="0" rIns="0" bIns="0" anchor="ctr" anchorCtr="1"/>
              <a:lstStyle/>
              <a:p>
                <a:endParaRPr lang="en-US" sz="3000">
                  <a:latin typeface="Arial"/>
                  <a:cs typeface="Arial"/>
                </a:endParaRPr>
              </a:p>
            </p:txBody>
          </p:sp>
          <p:sp>
            <p:nvSpPr>
              <p:cNvPr id="78" name="Line 404"/>
              <p:cNvSpPr>
                <a:spLocks noChangeShapeType="1"/>
              </p:cNvSpPr>
              <p:nvPr/>
            </p:nvSpPr>
            <p:spPr bwMode="auto">
              <a:xfrm>
                <a:off x="4298" y="1336"/>
                <a:ext cx="0" cy="16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eaVert" lIns="0" tIns="0" rIns="0" bIns="0" anchor="ctr" anchorCtr="1"/>
              <a:lstStyle/>
              <a:p>
                <a:endParaRPr lang="en-US" sz="3000">
                  <a:latin typeface="Arial"/>
                  <a:cs typeface="Arial"/>
                </a:endParaRPr>
              </a:p>
            </p:txBody>
          </p:sp>
          <p:sp>
            <p:nvSpPr>
              <p:cNvPr id="79" name="Line 406"/>
              <p:cNvSpPr>
                <a:spLocks noChangeShapeType="1"/>
              </p:cNvSpPr>
              <p:nvPr/>
            </p:nvSpPr>
            <p:spPr bwMode="auto">
              <a:xfrm>
                <a:off x="4780" y="1336"/>
                <a:ext cx="0" cy="16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eaVert" lIns="0" tIns="0" rIns="0" bIns="0" anchor="ctr" anchorCtr="1"/>
              <a:lstStyle/>
              <a:p>
                <a:endParaRPr lang="en-US" sz="3000">
                  <a:latin typeface="Arial"/>
                  <a:cs typeface="Arial"/>
                </a:endParaRPr>
              </a:p>
            </p:txBody>
          </p:sp>
          <p:sp>
            <p:nvSpPr>
              <p:cNvPr id="80" name="Line 408"/>
              <p:cNvSpPr>
                <a:spLocks noChangeShapeType="1"/>
              </p:cNvSpPr>
              <p:nvPr/>
            </p:nvSpPr>
            <p:spPr bwMode="auto">
              <a:xfrm>
                <a:off x="5262" y="1336"/>
                <a:ext cx="0" cy="164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eaVert" lIns="0" tIns="0" rIns="0" bIns="0" anchor="ctr" anchorCtr="1"/>
              <a:lstStyle/>
              <a:p>
                <a:endParaRPr lang="en-US" sz="3000">
                  <a:latin typeface="Arial"/>
                  <a:cs typeface="Arial"/>
                </a:endParaRPr>
              </a:p>
            </p:txBody>
          </p:sp>
        </p:grpSp>
        <p:sp>
          <p:nvSpPr>
            <p:cNvPr id="81" name="Oval 80"/>
            <p:cNvSpPr>
              <a:spLocks noChangeAspect="1"/>
            </p:cNvSpPr>
            <p:nvPr/>
          </p:nvSpPr>
          <p:spPr>
            <a:xfrm>
              <a:off x="6746600" y="3806150"/>
              <a:ext cx="17961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>
                <a:effectLst/>
                <a:latin typeface="Arial"/>
                <a:cs typeface="Arial"/>
              </a:endParaRPr>
            </a:p>
          </p:txBody>
        </p:sp>
        <p:sp>
          <p:nvSpPr>
            <p:cNvPr id="82" name="Oval 81"/>
            <p:cNvSpPr>
              <a:spLocks noChangeAspect="1"/>
            </p:cNvSpPr>
            <p:nvPr/>
          </p:nvSpPr>
          <p:spPr>
            <a:xfrm>
              <a:off x="7476313" y="3806150"/>
              <a:ext cx="17961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>
                <a:effectLst/>
                <a:latin typeface="Arial"/>
                <a:cs typeface="Arial"/>
              </a:endParaRPr>
            </a:p>
          </p:txBody>
        </p:sp>
        <p:sp>
          <p:nvSpPr>
            <p:cNvPr id="83" name="Oval 82"/>
            <p:cNvSpPr>
              <a:spLocks noChangeAspect="1"/>
            </p:cNvSpPr>
            <p:nvPr/>
          </p:nvSpPr>
          <p:spPr>
            <a:xfrm>
              <a:off x="7476313" y="4484485"/>
              <a:ext cx="17961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>
                <a:effectLst/>
                <a:latin typeface="Arial"/>
                <a:cs typeface="Arial"/>
              </a:endParaRPr>
            </a:p>
          </p:txBody>
        </p:sp>
        <p:sp>
          <p:nvSpPr>
            <p:cNvPr id="84" name="Oval 83"/>
            <p:cNvSpPr>
              <a:spLocks noChangeAspect="1"/>
            </p:cNvSpPr>
            <p:nvPr/>
          </p:nvSpPr>
          <p:spPr>
            <a:xfrm>
              <a:off x="6746600" y="4484485"/>
              <a:ext cx="17961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>
                <a:effectLst/>
                <a:latin typeface="Arial"/>
                <a:cs typeface="Arial"/>
              </a:endParaRPr>
            </a:p>
          </p:txBody>
        </p:sp>
        <p:sp>
          <p:nvSpPr>
            <p:cNvPr id="85" name="Oval 84"/>
            <p:cNvSpPr>
              <a:spLocks noChangeAspect="1"/>
            </p:cNvSpPr>
            <p:nvPr/>
          </p:nvSpPr>
          <p:spPr>
            <a:xfrm>
              <a:off x="8271723" y="3806150"/>
              <a:ext cx="17961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>
                <a:effectLst/>
                <a:latin typeface="Arial"/>
                <a:cs typeface="Arial"/>
              </a:endParaRPr>
            </a:p>
          </p:txBody>
        </p:sp>
        <p:sp>
          <p:nvSpPr>
            <p:cNvPr id="86" name="Oval 85"/>
            <p:cNvSpPr>
              <a:spLocks noChangeAspect="1"/>
            </p:cNvSpPr>
            <p:nvPr/>
          </p:nvSpPr>
          <p:spPr>
            <a:xfrm>
              <a:off x="9028645" y="3806150"/>
              <a:ext cx="17961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>
                <a:effectLst/>
                <a:latin typeface="Arial"/>
                <a:cs typeface="Arial"/>
              </a:endParaRPr>
            </a:p>
          </p:txBody>
        </p:sp>
        <p:sp>
          <p:nvSpPr>
            <p:cNvPr id="87" name="Oval 86"/>
            <p:cNvSpPr>
              <a:spLocks noChangeAspect="1"/>
            </p:cNvSpPr>
            <p:nvPr/>
          </p:nvSpPr>
          <p:spPr>
            <a:xfrm>
              <a:off x="8271723" y="4484485"/>
              <a:ext cx="17961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>
                <a:effectLst/>
                <a:latin typeface="Arial"/>
                <a:cs typeface="Arial"/>
              </a:endParaRPr>
            </a:p>
          </p:txBody>
        </p:sp>
        <p:sp>
          <p:nvSpPr>
            <p:cNvPr id="88" name="Oval 87"/>
            <p:cNvSpPr>
              <a:spLocks noChangeAspect="1"/>
            </p:cNvSpPr>
            <p:nvPr/>
          </p:nvSpPr>
          <p:spPr>
            <a:xfrm>
              <a:off x="6746600" y="5125870"/>
              <a:ext cx="17961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>
                <a:effectLst/>
                <a:latin typeface="Arial"/>
                <a:cs typeface="Arial"/>
              </a:endParaRPr>
            </a:p>
          </p:txBody>
        </p:sp>
        <p:sp>
          <p:nvSpPr>
            <p:cNvPr id="89" name="Oval 88"/>
            <p:cNvSpPr>
              <a:spLocks noChangeAspect="1"/>
            </p:cNvSpPr>
            <p:nvPr/>
          </p:nvSpPr>
          <p:spPr>
            <a:xfrm>
              <a:off x="7476313" y="5125870"/>
              <a:ext cx="17961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>
                <a:effectLst/>
                <a:latin typeface="Arial"/>
                <a:cs typeface="Arial"/>
              </a:endParaRPr>
            </a:p>
          </p:txBody>
        </p:sp>
        <p:sp>
          <p:nvSpPr>
            <p:cNvPr id="90" name="Oval 89"/>
            <p:cNvSpPr>
              <a:spLocks noChangeAspect="1"/>
            </p:cNvSpPr>
            <p:nvPr/>
          </p:nvSpPr>
          <p:spPr>
            <a:xfrm>
              <a:off x="8271723" y="5125870"/>
              <a:ext cx="17961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>
                <a:effectLst/>
                <a:latin typeface="Arial"/>
                <a:cs typeface="Arial"/>
              </a:endParaRPr>
            </a:p>
          </p:txBody>
        </p:sp>
        <p:sp>
          <p:nvSpPr>
            <p:cNvPr id="91" name="Oval 90"/>
            <p:cNvSpPr>
              <a:spLocks noChangeAspect="1"/>
            </p:cNvSpPr>
            <p:nvPr/>
          </p:nvSpPr>
          <p:spPr>
            <a:xfrm>
              <a:off x="9028645" y="5125870"/>
              <a:ext cx="17961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>
                <a:effectLst/>
                <a:latin typeface="Arial"/>
                <a:cs typeface="Arial"/>
              </a:endParaRPr>
            </a:p>
          </p:txBody>
        </p:sp>
        <p:sp>
          <p:nvSpPr>
            <p:cNvPr id="92" name="Oval 91"/>
            <p:cNvSpPr>
              <a:spLocks noChangeAspect="1"/>
            </p:cNvSpPr>
            <p:nvPr/>
          </p:nvSpPr>
          <p:spPr>
            <a:xfrm>
              <a:off x="9028645" y="4484485"/>
              <a:ext cx="17961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>
                <a:effectLst/>
                <a:latin typeface="Arial"/>
                <a:cs typeface="Arial"/>
              </a:endParaRPr>
            </a:p>
          </p:txBody>
        </p:sp>
        <p:sp>
          <p:nvSpPr>
            <p:cNvPr id="93" name="Oval 92"/>
            <p:cNvSpPr>
              <a:spLocks noChangeAspect="1"/>
            </p:cNvSpPr>
            <p:nvPr/>
          </p:nvSpPr>
          <p:spPr>
            <a:xfrm>
              <a:off x="6746600" y="5754426"/>
              <a:ext cx="17961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>
                <a:effectLst/>
                <a:latin typeface="Arial"/>
                <a:cs typeface="Arial"/>
              </a:endParaRPr>
            </a:p>
          </p:txBody>
        </p:sp>
        <p:sp>
          <p:nvSpPr>
            <p:cNvPr id="94" name="Oval 93"/>
            <p:cNvSpPr>
              <a:spLocks noChangeAspect="1"/>
            </p:cNvSpPr>
            <p:nvPr/>
          </p:nvSpPr>
          <p:spPr>
            <a:xfrm>
              <a:off x="7476313" y="5754426"/>
              <a:ext cx="17961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>
                <a:effectLst/>
                <a:latin typeface="Arial"/>
                <a:cs typeface="Arial"/>
              </a:endParaRPr>
            </a:p>
          </p:txBody>
        </p:sp>
        <p:sp>
          <p:nvSpPr>
            <p:cNvPr id="95" name="Oval 94"/>
            <p:cNvSpPr>
              <a:spLocks noChangeAspect="1"/>
            </p:cNvSpPr>
            <p:nvPr/>
          </p:nvSpPr>
          <p:spPr>
            <a:xfrm>
              <a:off x="8271723" y="5754426"/>
              <a:ext cx="17961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>
                <a:effectLst/>
                <a:latin typeface="Arial"/>
                <a:cs typeface="Arial"/>
              </a:endParaRPr>
            </a:p>
          </p:txBody>
        </p:sp>
        <p:sp>
          <p:nvSpPr>
            <p:cNvPr id="96" name="Oval 95"/>
            <p:cNvSpPr>
              <a:spLocks noChangeAspect="1"/>
            </p:cNvSpPr>
            <p:nvPr/>
          </p:nvSpPr>
          <p:spPr>
            <a:xfrm>
              <a:off x="9028645" y="5754426"/>
              <a:ext cx="17961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>
                <a:effectLst/>
                <a:latin typeface="Arial"/>
                <a:cs typeface="Arial"/>
              </a:endParaRPr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1371598" y="3957770"/>
            <a:ext cx="43751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i="1" dirty="0" smtClean="0">
                <a:latin typeface="Times"/>
                <a:cs typeface="Times"/>
              </a:rPr>
              <a:t>z</a:t>
            </a:r>
            <a:endParaRPr lang="en-US" sz="3000" b="1" i="1" dirty="0">
              <a:latin typeface="Times"/>
              <a:cs typeface="Times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5529413" y="2521364"/>
            <a:ext cx="4489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latin typeface="Times"/>
                <a:cs typeface="Times"/>
              </a:rPr>
              <a:t>m</a:t>
            </a:r>
            <a:endParaRPr lang="en-US" sz="2400" dirty="0">
              <a:latin typeface="Times"/>
              <a:cs typeface="Times"/>
            </a:endParaRPr>
          </a:p>
        </p:txBody>
      </p:sp>
      <p:sp>
        <p:nvSpPr>
          <p:cNvPr id="108" name="Line 391"/>
          <p:cNvSpPr>
            <a:spLocks noChangeShapeType="1"/>
          </p:cNvSpPr>
          <p:nvPr/>
        </p:nvSpPr>
        <p:spPr bwMode="auto">
          <a:xfrm>
            <a:off x="2412265" y="1213768"/>
            <a:ext cx="306070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endParaRPr lang="en-US" sz="3000">
              <a:latin typeface="Arial"/>
              <a:cs typeface="Arial"/>
            </a:endParaRPr>
          </a:p>
        </p:txBody>
      </p:sp>
      <p:sp>
        <p:nvSpPr>
          <p:cNvPr id="109" name="Line 391"/>
          <p:cNvSpPr>
            <a:spLocks noChangeShapeType="1"/>
          </p:cNvSpPr>
          <p:nvPr/>
        </p:nvSpPr>
        <p:spPr bwMode="auto">
          <a:xfrm>
            <a:off x="5480860" y="1213768"/>
            <a:ext cx="1442095" cy="105400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lIns="0" tIns="0" rIns="0" bIns="0" anchor="ctr" anchorCtr="1"/>
          <a:lstStyle/>
          <a:p>
            <a:endParaRPr lang="en-US" sz="3000">
              <a:latin typeface="Arial"/>
              <a:cs typeface="Arial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75833" y="41193"/>
            <a:ext cx="83984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Times New Roman"/>
                <a:cs typeface="Times New Roman"/>
              </a:rPr>
              <a:t>Motion vector (</a:t>
            </a:r>
            <a:r>
              <a:rPr lang="en-US" sz="2400" b="1" i="1" dirty="0" smtClean="0">
                <a:latin typeface="Times New Roman"/>
                <a:cs typeface="Times New Roman"/>
              </a:rPr>
              <a:t>m</a:t>
            </a:r>
            <a:r>
              <a:rPr lang="en-US" sz="2400" dirty="0" smtClean="0">
                <a:latin typeface="Times New Roman"/>
                <a:cs typeface="Times New Roman"/>
              </a:rPr>
              <a:t>) directions with respect to the coordinate system </a:t>
            </a:r>
          </a:p>
          <a:p>
            <a:pPr algn="ctr"/>
            <a:r>
              <a:rPr lang="en-US" sz="2400" dirty="0" smtClean="0">
                <a:latin typeface="Times New Roman"/>
                <a:cs typeface="Times New Roman"/>
              </a:rPr>
              <a:t>(</a:t>
            </a:r>
            <a:r>
              <a:rPr lang="en-US" sz="2400" b="1" i="1" dirty="0" smtClean="0">
                <a:latin typeface="Times New Roman"/>
                <a:cs typeface="Times New Roman"/>
              </a:rPr>
              <a:t>x</a:t>
            </a:r>
            <a:r>
              <a:rPr lang="en-US" sz="2400" dirty="0" smtClean="0">
                <a:latin typeface="Times New Roman"/>
                <a:cs typeface="Times New Roman"/>
              </a:rPr>
              <a:t>, </a:t>
            </a:r>
            <a:r>
              <a:rPr lang="en-US" sz="2400" b="1" i="1" dirty="0" smtClean="0">
                <a:latin typeface="Times New Roman"/>
                <a:cs typeface="Times New Roman"/>
              </a:rPr>
              <a:t>y</a:t>
            </a:r>
            <a:r>
              <a:rPr lang="en-US" sz="2400" dirty="0" smtClean="0">
                <a:latin typeface="Times New Roman"/>
                <a:cs typeface="Times New Roman"/>
              </a:rPr>
              <a:t>, </a:t>
            </a:r>
            <a:r>
              <a:rPr lang="en-US" sz="2400" b="1" i="1" dirty="0" smtClean="0">
                <a:latin typeface="Times New Roman"/>
                <a:cs typeface="Times New Roman"/>
              </a:rPr>
              <a:t>z</a:t>
            </a:r>
            <a:r>
              <a:rPr lang="en-US" sz="2400" dirty="0" smtClean="0">
                <a:latin typeface="Times New Roman"/>
                <a:cs typeface="Times New Roman"/>
              </a:rPr>
              <a:t>) </a:t>
            </a:r>
            <a:r>
              <a:rPr lang="en-US" sz="2400" dirty="0">
                <a:latin typeface="Times New Roman"/>
                <a:cs typeface="Times New Roman"/>
              </a:rPr>
              <a:t>: (superior to </a:t>
            </a:r>
            <a:r>
              <a:rPr lang="en-US" sz="2400" dirty="0" smtClean="0">
                <a:latin typeface="Times New Roman"/>
                <a:cs typeface="Times New Roman"/>
              </a:rPr>
              <a:t>inferior, posterior to anterior, left to right)   </a:t>
            </a:r>
            <a:endParaRPr lang="en-US"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55320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37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King's College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Charalampos Tsoumpas</dc:creator>
  <cp:lastModifiedBy>Charalampos Tsoumpas</cp:lastModifiedBy>
  <cp:revision>19</cp:revision>
  <dcterms:created xsi:type="dcterms:W3CDTF">2013-02-05T01:31:57Z</dcterms:created>
  <dcterms:modified xsi:type="dcterms:W3CDTF">2013-07-01T11:27:05Z</dcterms:modified>
</cp:coreProperties>
</file>